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947ca8f81a48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30101f4d7643ea"/>
  </p:sldMasterIdLst>
  <p:sldIdLst>
    <p:sldId xmlns:r="http://schemas.openxmlformats.org/officeDocument/2006/relationships" id="256" r:id="R8b3b1d0f071a499b"/>
    <p:sldId xmlns:r="http://schemas.openxmlformats.org/officeDocument/2006/relationships" id="257" r:id="Re12095a291424f17"/>
    <p:sldId xmlns:r="http://schemas.openxmlformats.org/officeDocument/2006/relationships" id="258" r:id="Reaa0d6e115da42ef"/>
    <p:sldId xmlns:r="http://schemas.openxmlformats.org/officeDocument/2006/relationships" id="259" r:id="R6a1ec53102a2446a"/>
    <p:sldId xmlns:r="http://schemas.openxmlformats.org/officeDocument/2006/relationships" id="260" r:id="R821afe1c57db4a2a"/>
    <p:sldId xmlns:r="http://schemas.openxmlformats.org/officeDocument/2006/relationships" id="261" r:id="Ra975a423f5924e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30101f4d7643ea" /><Relationship Type="http://schemas.openxmlformats.org/officeDocument/2006/relationships/slide" Target="/ppt/slides/slide1.xml" Id="R8b3b1d0f071a499b" /><Relationship Type="http://schemas.openxmlformats.org/officeDocument/2006/relationships/slide" Target="/ppt/slides/slide2.xml" Id="Re12095a291424f17" /><Relationship Type="http://schemas.openxmlformats.org/officeDocument/2006/relationships/slide" Target="/ppt/slides/slide3.xml" Id="Reaa0d6e115da42ef" /><Relationship Type="http://schemas.openxmlformats.org/officeDocument/2006/relationships/slide" Target="/ppt/slides/slide4.xml" Id="R6a1ec53102a2446a" /><Relationship Type="http://schemas.openxmlformats.org/officeDocument/2006/relationships/slide" Target="/ppt/slides/slide5.xml" Id="R821afe1c57db4a2a" /><Relationship Type="http://schemas.openxmlformats.org/officeDocument/2006/relationships/slide" Target="/ppt/slides/slide6.xml" Id="Ra975a423f5924e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10317b03943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58ef2dc7e4d33" /><Relationship Type="http://schemas.openxmlformats.org/officeDocument/2006/relationships/theme" Target="/ppt/slideMasters/theme/theme1.xml" Id="Raa184288f23440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158ef2dc7e4d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fbc17b8804f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72e791e7c42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6e45486cd43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1676064794f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cd126523844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591961c8140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WALDE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WALDE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WALDE 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WALDE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WALDE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WALDE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WALDE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WALDE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963 873 379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WALDE BYGG AS</a:t>
            </a:r>
          </a:p>
        </p:txBody>
      </p:sp>
    </p:spTree>
  </p:cSld>
  <p:clrMapOvr>
    <a:masterClrMapping xmlns:a="http://schemas.openxmlformats.org/drawingml/2006/main"/>
  </p:clrMapOvr>
</p:sld>
</file>