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be6930ced04b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5444ddb3d5489f"/>
  </p:sldMasterIdLst>
  <p:sldIdLst>
    <p:sldId xmlns:r="http://schemas.openxmlformats.org/officeDocument/2006/relationships" id="256" r:id="R268df71e9515437e"/>
    <p:sldId xmlns:r="http://schemas.openxmlformats.org/officeDocument/2006/relationships" id="257" r:id="R90fae155aaf749b1"/>
    <p:sldId xmlns:r="http://schemas.openxmlformats.org/officeDocument/2006/relationships" id="258" r:id="Re5012c515eae41fc"/>
    <p:sldId xmlns:r="http://schemas.openxmlformats.org/officeDocument/2006/relationships" id="259" r:id="R0244ef4310504e7c"/>
    <p:sldId xmlns:r="http://schemas.openxmlformats.org/officeDocument/2006/relationships" id="260" r:id="Rae008a48f58d4aae"/>
    <p:sldId xmlns:r="http://schemas.openxmlformats.org/officeDocument/2006/relationships" id="261" r:id="R17fb32ea756f426b"/>
    <p:sldId xmlns:r="http://schemas.openxmlformats.org/officeDocument/2006/relationships" id="262" r:id="R1bd8bd3a47044f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5444ddb3d5489f" /><Relationship Type="http://schemas.openxmlformats.org/officeDocument/2006/relationships/slide" Target="/ppt/slides/slide1.xml" Id="R268df71e9515437e" /><Relationship Type="http://schemas.openxmlformats.org/officeDocument/2006/relationships/slide" Target="/ppt/slides/slide2.xml" Id="R90fae155aaf749b1" /><Relationship Type="http://schemas.openxmlformats.org/officeDocument/2006/relationships/slide" Target="/ppt/slides/slide3.xml" Id="Re5012c515eae41fc" /><Relationship Type="http://schemas.openxmlformats.org/officeDocument/2006/relationships/slide" Target="/ppt/slides/slide4.xml" Id="R0244ef4310504e7c" /><Relationship Type="http://schemas.openxmlformats.org/officeDocument/2006/relationships/slide" Target="/ppt/slides/slide5.xml" Id="Rae008a48f58d4aae" /><Relationship Type="http://schemas.openxmlformats.org/officeDocument/2006/relationships/slide" Target="/ppt/slides/slide6.xml" Id="R17fb32ea756f426b" /><Relationship Type="http://schemas.openxmlformats.org/officeDocument/2006/relationships/slide" Target="/ppt/slides/slide7.xml" Id="R1bd8bd3a47044f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353fbb29c84c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1e9fbc3df4ef0" /><Relationship Type="http://schemas.openxmlformats.org/officeDocument/2006/relationships/theme" Target="/ppt/slideMasters/theme/theme1.xml" Id="R618ed495d2554c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81e9fbc3df4e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b5376616145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f158a2aa640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57239fd5c46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a3d7ea70d43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3857fad1440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5a4c6679340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3e1ca5e394b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 BYGG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 BYGG 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5 368 941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1 964 958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1 050 164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8 799 696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21 561 783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LEIF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Kronstadveien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14 14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mbvas@broadpark.no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963 763 921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