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6f000ac114d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ec24764214ca2"/>
  </p:sldMasterIdLst>
  <p:sldIdLst>
    <p:sldId xmlns:r="http://schemas.openxmlformats.org/officeDocument/2006/relationships" id="256" r:id="R17b598d045324240"/>
    <p:sldId xmlns:r="http://schemas.openxmlformats.org/officeDocument/2006/relationships" id="257" r:id="R10288deda7bd4608"/>
    <p:sldId xmlns:r="http://schemas.openxmlformats.org/officeDocument/2006/relationships" id="258" r:id="R6bc7565ca2574f48"/>
    <p:sldId xmlns:r="http://schemas.openxmlformats.org/officeDocument/2006/relationships" id="259" r:id="R477db1e2f4534508"/>
    <p:sldId xmlns:r="http://schemas.openxmlformats.org/officeDocument/2006/relationships" id="260" r:id="R488d3221d4b2409f"/>
    <p:sldId xmlns:r="http://schemas.openxmlformats.org/officeDocument/2006/relationships" id="261" r:id="R5737541c1fee4d08"/>
    <p:sldId xmlns:r="http://schemas.openxmlformats.org/officeDocument/2006/relationships" id="262" r:id="R69dad7b810f0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ec24764214ca2" /><Relationship Type="http://schemas.openxmlformats.org/officeDocument/2006/relationships/slide" Target="/ppt/slides/slide1.xml" Id="R17b598d045324240" /><Relationship Type="http://schemas.openxmlformats.org/officeDocument/2006/relationships/slide" Target="/ppt/slides/slide2.xml" Id="R10288deda7bd4608" /><Relationship Type="http://schemas.openxmlformats.org/officeDocument/2006/relationships/slide" Target="/ppt/slides/slide3.xml" Id="R6bc7565ca2574f48" /><Relationship Type="http://schemas.openxmlformats.org/officeDocument/2006/relationships/slide" Target="/ppt/slides/slide4.xml" Id="R477db1e2f4534508" /><Relationship Type="http://schemas.openxmlformats.org/officeDocument/2006/relationships/slide" Target="/ppt/slides/slide5.xml" Id="R488d3221d4b2409f" /><Relationship Type="http://schemas.openxmlformats.org/officeDocument/2006/relationships/slide" Target="/ppt/slides/slide6.xml" Id="R5737541c1fee4d08" /><Relationship Type="http://schemas.openxmlformats.org/officeDocument/2006/relationships/slide" Target="/ppt/slides/slide7.xml" Id="R69dad7b810f0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4b52ee8e541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371dda7a4099" /><Relationship Type="http://schemas.openxmlformats.org/officeDocument/2006/relationships/theme" Target="/ppt/slideMasters/theme/theme1.xml" Id="R0644ebe664e6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f371dda7a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4b9a62928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2340818e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0f4da43f2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5638d9c63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84f0712c5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25c49bcb49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96db686847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