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2950b1835e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8b37a548f14595"/>
  </p:sldMasterIdLst>
  <p:sldIdLst>
    <p:sldId xmlns:r="http://schemas.openxmlformats.org/officeDocument/2006/relationships" id="256" r:id="Rfe7837088a1e421e"/>
    <p:sldId xmlns:r="http://schemas.openxmlformats.org/officeDocument/2006/relationships" id="257" r:id="R4a746afb2fdf4f78"/>
    <p:sldId xmlns:r="http://schemas.openxmlformats.org/officeDocument/2006/relationships" id="258" r:id="R84d157632f684186"/>
    <p:sldId xmlns:r="http://schemas.openxmlformats.org/officeDocument/2006/relationships" id="259" r:id="R7de75ba489124a05"/>
    <p:sldId xmlns:r="http://schemas.openxmlformats.org/officeDocument/2006/relationships" id="260" r:id="R2a2ff8d758fb433b"/>
    <p:sldId xmlns:r="http://schemas.openxmlformats.org/officeDocument/2006/relationships" id="261" r:id="Rb8ccfb6bf82c4c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b37a548f14595" /><Relationship Type="http://schemas.openxmlformats.org/officeDocument/2006/relationships/slide" Target="/ppt/slides/slide1.xml" Id="Rfe7837088a1e421e" /><Relationship Type="http://schemas.openxmlformats.org/officeDocument/2006/relationships/slide" Target="/ppt/slides/slide2.xml" Id="R4a746afb2fdf4f78" /><Relationship Type="http://schemas.openxmlformats.org/officeDocument/2006/relationships/slide" Target="/ppt/slides/slide3.xml" Id="R84d157632f684186" /><Relationship Type="http://schemas.openxmlformats.org/officeDocument/2006/relationships/slide" Target="/ppt/slides/slide4.xml" Id="R7de75ba489124a05" /><Relationship Type="http://schemas.openxmlformats.org/officeDocument/2006/relationships/slide" Target="/ppt/slides/slide5.xml" Id="R2a2ff8d758fb433b" /><Relationship Type="http://schemas.openxmlformats.org/officeDocument/2006/relationships/slide" Target="/ppt/slides/slide6.xml" Id="Rb8ccfb6bf82c4c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4ff01aa6248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604a7ab2046cb" /><Relationship Type="http://schemas.openxmlformats.org/officeDocument/2006/relationships/theme" Target="/ppt/slideMasters/theme/theme1.xml" Id="R2ad0229eebb643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f604a7ab2046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993d9eb8a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db7c4b5d644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6caf4a98648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d052d60b348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da2aaaedc46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b2b21a4114f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