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7774665bd545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6fb60ffed14c89"/>
  </p:sldMasterIdLst>
  <p:sldIdLst>
    <p:sldId xmlns:r="http://schemas.openxmlformats.org/officeDocument/2006/relationships" id="256" r:id="R9e9a698e6d824a27"/>
    <p:sldId xmlns:r="http://schemas.openxmlformats.org/officeDocument/2006/relationships" id="257" r:id="R583aff1eab8f4b5d"/>
    <p:sldId xmlns:r="http://schemas.openxmlformats.org/officeDocument/2006/relationships" id="258" r:id="Rd73ecba6b2824b02"/>
    <p:sldId xmlns:r="http://schemas.openxmlformats.org/officeDocument/2006/relationships" id="259" r:id="R7f83e4115d0f4587"/>
    <p:sldId xmlns:r="http://schemas.openxmlformats.org/officeDocument/2006/relationships" id="260" r:id="Rac2d806bc7da41b3"/>
    <p:sldId xmlns:r="http://schemas.openxmlformats.org/officeDocument/2006/relationships" id="261" r:id="Rb392365a39744ed2"/>
    <p:sldId xmlns:r="http://schemas.openxmlformats.org/officeDocument/2006/relationships" id="262" r:id="R84ba8a564ca04d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fb60ffed14c89" /><Relationship Type="http://schemas.openxmlformats.org/officeDocument/2006/relationships/slide" Target="/ppt/slides/slide1.xml" Id="R9e9a698e6d824a27" /><Relationship Type="http://schemas.openxmlformats.org/officeDocument/2006/relationships/slide" Target="/ppt/slides/slide2.xml" Id="R583aff1eab8f4b5d" /><Relationship Type="http://schemas.openxmlformats.org/officeDocument/2006/relationships/slide" Target="/ppt/slides/slide3.xml" Id="Rd73ecba6b2824b02" /><Relationship Type="http://schemas.openxmlformats.org/officeDocument/2006/relationships/slide" Target="/ppt/slides/slide4.xml" Id="R7f83e4115d0f4587" /><Relationship Type="http://schemas.openxmlformats.org/officeDocument/2006/relationships/slide" Target="/ppt/slides/slide5.xml" Id="Rac2d806bc7da41b3" /><Relationship Type="http://schemas.openxmlformats.org/officeDocument/2006/relationships/slide" Target="/ppt/slides/slide6.xml" Id="Rb392365a39744ed2" /><Relationship Type="http://schemas.openxmlformats.org/officeDocument/2006/relationships/slide" Target="/ppt/slides/slide7.xml" Id="R84ba8a564ca04d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9222b386046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aabd988af47ce" /><Relationship Type="http://schemas.openxmlformats.org/officeDocument/2006/relationships/theme" Target="/ppt/slideMasters/theme/theme1.xml" Id="Rc827b1398cc64f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0aabd988af47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3c0d25ee043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022ac7cbb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11a01956c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bdd989c0349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0ef9da87248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083ca0ff846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5693544b34d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AGDERBYGG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62 459 597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−4 153 250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−3 774 829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19 673 170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45 031 866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 I SØR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JØRUND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JORE EGIL ANDRÉ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ENGEDAL SVEIN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10 60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post@agderbygg.no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963 520 913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