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01991dccd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2ed0b373c46e5"/>
  </p:sldMasterIdLst>
  <p:sldIdLst>
    <p:sldId xmlns:r="http://schemas.openxmlformats.org/officeDocument/2006/relationships" id="256" r:id="R0d701d062be24738"/>
    <p:sldId xmlns:r="http://schemas.openxmlformats.org/officeDocument/2006/relationships" id="257" r:id="Rd3feef081d114f31"/>
    <p:sldId xmlns:r="http://schemas.openxmlformats.org/officeDocument/2006/relationships" id="258" r:id="R553235110bde4195"/>
    <p:sldId xmlns:r="http://schemas.openxmlformats.org/officeDocument/2006/relationships" id="259" r:id="R9890f62bb1cd4c74"/>
    <p:sldId xmlns:r="http://schemas.openxmlformats.org/officeDocument/2006/relationships" id="260" r:id="Re6e850561031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2ed0b373c46e5" /><Relationship Type="http://schemas.openxmlformats.org/officeDocument/2006/relationships/slide" Target="/ppt/slides/slide1.xml" Id="R0d701d062be24738" /><Relationship Type="http://schemas.openxmlformats.org/officeDocument/2006/relationships/slide" Target="/ppt/slides/slide2.xml" Id="Rd3feef081d114f31" /><Relationship Type="http://schemas.openxmlformats.org/officeDocument/2006/relationships/slide" Target="/ppt/slides/slide3.xml" Id="R553235110bde4195" /><Relationship Type="http://schemas.openxmlformats.org/officeDocument/2006/relationships/slide" Target="/ppt/slides/slide4.xml" Id="R9890f62bb1cd4c74" /><Relationship Type="http://schemas.openxmlformats.org/officeDocument/2006/relationships/slide" Target="/ppt/slides/slide5.xml" Id="Re6e850561031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c329009f4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eb75c5d14b0d" /><Relationship Type="http://schemas.openxmlformats.org/officeDocument/2006/relationships/theme" Target="/ppt/slideMasters/theme/theme1.xml" Id="Rb9345b1ab19d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0eb75c5d1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27ef1bc2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e341d7ffa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822e11348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edd74697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b2dcc5025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