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50a4f480ad49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0098ffc1dd4d85"/>
  </p:sldMasterIdLst>
  <p:sldIdLst>
    <p:sldId xmlns:r="http://schemas.openxmlformats.org/officeDocument/2006/relationships" id="256" r:id="R2aaf13b18ca84771"/>
    <p:sldId xmlns:r="http://schemas.openxmlformats.org/officeDocument/2006/relationships" id="257" r:id="R1c3fbca646b5411d"/>
    <p:sldId xmlns:r="http://schemas.openxmlformats.org/officeDocument/2006/relationships" id="258" r:id="R9d962c3f2c364936"/>
    <p:sldId xmlns:r="http://schemas.openxmlformats.org/officeDocument/2006/relationships" id="259" r:id="Rc15ba3397c834b3a"/>
    <p:sldId xmlns:r="http://schemas.openxmlformats.org/officeDocument/2006/relationships" id="260" r:id="R86eabe38542f4a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0098ffc1dd4d85" /><Relationship Type="http://schemas.openxmlformats.org/officeDocument/2006/relationships/slide" Target="/ppt/slides/slide1.xml" Id="R2aaf13b18ca84771" /><Relationship Type="http://schemas.openxmlformats.org/officeDocument/2006/relationships/slide" Target="/ppt/slides/slide2.xml" Id="R1c3fbca646b5411d" /><Relationship Type="http://schemas.openxmlformats.org/officeDocument/2006/relationships/slide" Target="/ppt/slides/slide3.xml" Id="R9d962c3f2c364936" /><Relationship Type="http://schemas.openxmlformats.org/officeDocument/2006/relationships/slide" Target="/ppt/slides/slide4.xml" Id="Rc15ba3397c834b3a" /><Relationship Type="http://schemas.openxmlformats.org/officeDocument/2006/relationships/slide" Target="/ppt/slides/slide5.xml" Id="R86eabe38542f4a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2c2729d85a48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c745150b9415d" /><Relationship Type="http://schemas.openxmlformats.org/officeDocument/2006/relationships/theme" Target="/ppt/slideMasters/theme/theme1.xml" Id="Rc855bee63de84f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2c745150b941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294fb9d1c49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8e8ed1ace48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241d23e5141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f50f9840e42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066d2e07d49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963 427 166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JACOM AS</a:t>
            </a:r>
          </a:p>
        </p:txBody>
      </p:sp>
    </p:spTree>
  </p:cSld>
  <p:clrMapOvr>
    <a:masterClrMapping xmlns:a="http://schemas.openxmlformats.org/drawingml/2006/main"/>
  </p:clrMapOvr>
</p:sld>
</file>