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b67512151c47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4977dc7c4c4a0d"/>
  </p:sldMasterIdLst>
  <p:sldIdLst>
    <p:sldId xmlns:r="http://schemas.openxmlformats.org/officeDocument/2006/relationships" id="256" r:id="R45c8c8a9e0f54bcd"/>
    <p:sldId xmlns:r="http://schemas.openxmlformats.org/officeDocument/2006/relationships" id="257" r:id="R55cb8e33ec934bb5"/>
    <p:sldId xmlns:r="http://schemas.openxmlformats.org/officeDocument/2006/relationships" id="258" r:id="R635d843d4cbf425e"/>
    <p:sldId xmlns:r="http://schemas.openxmlformats.org/officeDocument/2006/relationships" id="259" r:id="Ra29990501b4c43d4"/>
    <p:sldId xmlns:r="http://schemas.openxmlformats.org/officeDocument/2006/relationships" id="260" r:id="R63ac1ce7b632402d"/>
    <p:sldId xmlns:r="http://schemas.openxmlformats.org/officeDocument/2006/relationships" id="261" r:id="R44266e7c2c74498a"/>
    <p:sldId xmlns:r="http://schemas.openxmlformats.org/officeDocument/2006/relationships" id="262" r:id="Rc3c0430c6aa04d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4977dc7c4c4a0d" /><Relationship Type="http://schemas.openxmlformats.org/officeDocument/2006/relationships/slide" Target="/ppt/slides/slide1.xml" Id="R45c8c8a9e0f54bcd" /><Relationship Type="http://schemas.openxmlformats.org/officeDocument/2006/relationships/slide" Target="/ppt/slides/slide2.xml" Id="R55cb8e33ec934bb5" /><Relationship Type="http://schemas.openxmlformats.org/officeDocument/2006/relationships/slide" Target="/ppt/slides/slide3.xml" Id="R635d843d4cbf425e" /><Relationship Type="http://schemas.openxmlformats.org/officeDocument/2006/relationships/slide" Target="/ppt/slides/slide4.xml" Id="Ra29990501b4c43d4" /><Relationship Type="http://schemas.openxmlformats.org/officeDocument/2006/relationships/slide" Target="/ppt/slides/slide5.xml" Id="R63ac1ce7b632402d" /><Relationship Type="http://schemas.openxmlformats.org/officeDocument/2006/relationships/slide" Target="/ppt/slides/slide6.xml" Id="R44266e7c2c74498a" /><Relationship Type="http://schemas.openxmlformats.org/officeDocument/2006/relationships/slide" Target="/ppt/slides/slide7.xml" Id="Rc3c0430c6aa04d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58359b886c40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95ca9aed14958" /><Relationship Type="http://schemas.openxmlformats.org/officeDocument/2006/relationships/theme" Target="/ppt/slideMasters/theme/theme1.xml" Id="R9723b665ac1942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e95ca9aed149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c3c72da7947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ddd899b634b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26ac9bdf54a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2a44c57f241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f3453902642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d1c38445c45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79194079f4e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NORBIL EIENDOM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NORBIL EIENDOM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2 355 142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1 632 942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1 430 965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5 055 086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7 326 360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INGAR ELLING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ILJEN HELEN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MARIANNE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Rundhågen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9409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963 401 949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