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6428740b32f4ee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ce27023c0da4d5c"/>
  </p:sldMasterIdLst>
  <p:sldIdLst>
    <p:sldId xmlns:r="http://schemas.openxmlformats.org/officeDocument/2006/relationships" id="256" r:id="R3b403f9c0ce6400d"/>
    <p:sldId xmlns:r="http://schemas.openxmlformats.org/officeDocument/2006/relationships" id="257" r:id="Rcb821ef6ab874110"/>
    <p:sldId xmlns:r="http://schemas.openxmlformats.org/officeDocument/2006/relationships" id="258" r:id="Recd9a1e711674c1e"/>
    <p:sldId xmlns:r="http://schemas.openxmlformats.org/officeDocument/2006/relationships" id="259" r:id="R7e6cd41916b0414f"/>
    <p:sldId xmlns:r="http://schemas.openxmlformats.org/officeDocument/2006/relationships" id="260" r:id="Rca61230f8fc4450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ce27023c0da4d5c" /><Relationship Type="http://schemas.openxmlformats.org/officeDocument/2006/relationships/slide" Target="/ppt/slides/slide1.xml" Id="R3b403f9c0ce6400d" /><Relationship Type="http://schemas.openxmlformats.org/officeDocument/2006/relationships/slide" Target="/ppt/slides/slide2.xml" Id="Rcb821ef6ab874110" /><Relationship Type="http://schemas.openxmlformats.org/officeDocument/2006/relationships/slide" Target="/ppt/slides/slide3.xml" Id="Recd9a1e711674c1e" /><Relationship Type="http://schemas.openxmlformats.org/officeDocument/2006/relationships/slide" Target="/ppt/slides/slide4.xml" Id="R7e6cd41916b0414f" /><Relationship Type="http://schemas.openxmlformats.org/officeDocument/2006/relationships/slide" Target="/ppt/slides/slide5.xml" Id="Rca61230f8fc4450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861a3134a414f9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1a0b366acb0405a" /><Relationship Type="http://schemas.openxmlformats.org/officeDocument/2006/relationships/theme" Target="/ppt/slideMasters/theme/theme1.xml" Id="Rcce7e9df72a2482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1a0b366acb0405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d9f90bf53c46c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94c843ade145f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2ffa9a4a2244a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be1427ea2848e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c550b4d7f6487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BEITOSTØLEN PROSJEKTUTVIKLING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BEITOSTØLEN PROSJEKTUTVIKLING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963 350 813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BEITOSTØLEN PROSJEKTUTVIKLING AS</a:t>
            </a:r>
          </a:p>
        </p:txBody>
      </p:sp>
    </p:spTree>
  </p:cSld>
  <p:clrMapOvr>
    <a:masterClrMapping xmlns:a="http://schemas.openxmlformats.org/drawingml/2006/main"/>
  </p:clrMapOvr>
</p:sld>
</file>