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51b0506f6941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3fd9a133be4e53"/>
  </p:sldMasterIdLst>
  <p:sldIdLst>
    <p:sldId xmlns:r="http://schemas.openxmlformats.org/officeDocument/2006/relationships" id="256" r:id="R1d120cdb6bfe47df"/>
    <p:sldId xmlns:r="http://schemas.openxmlformats.org/officeDocument/2006/relationships" id="257" r:id="R973242b4e8f640a3"/>
    <p:sldId xmlns:r="http://schemas.openxmlformats.org/officeDocument/2006/relationships" id="258" r:id="R4f1c743fd86b4d40"/>
    <p:sldId xmlns:r="http://schemas.openxmlformats.org/officeDocument/2006/relationships" id="259" r:id="Re7de067462e54693"/>
    <p:sldId xmlns:r="http://schemas.openxmlformats.org/officeDocument/2006/relationships" id="260" r:id="R381b2c730ac64c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fd9a133be4e53" /><Relationship Type="http://schemas.openxmlformats.org/officeDocument/2006/relationships/slide" Target="/ppt/slides/slide1.xml" Id="R1d120cdb6bfe47df" /><Relationship Type="http://schemas.openxmlformats.org/officeDocument/2006/relationships/slide" Target="/ppt/slides/slide2.xml" Id="R973242b4e8f640a3" /><Relationship Type="http://schemas.openxmlformats.org/officeDocument/2006/relationships/slide" Target="/ppt/slides/slide3.xml" Id="R4f1c743fd86b4d40" /><Relationship Type="http://schemas.openxmlformats.org/officeDocument/2006/relationships/slide" Target="/ppt/slides/slide4.xml" Id="Re7de067462e54693" /><Relationship Type="http://schemas.openxmlformats.org/officeDocument/2006/relationships/slide" Target="/ppt/slides/slide5.xml" Id="R381b2c730ac64c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45d68ea1c45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22dfe7d8b49a4" /><Relationship Type="http://schemas.openxmlformats.org/officeDocument/2006/relationships/theme" Target="/ppt/slideMasters/theme/theme1.xml" Id="Ra26c1ad6631644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b22dfe7d8b49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4f6c0ff304a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6003b662041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4c3f1294b42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fcc7b97d6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1f3a558ca4e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SOLVASK WEGENER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SOLVASK WEGENER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SOLVASK WEGENER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SOLVASK WEGENER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SOLVASK WEGENER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SOLVASK WEGENER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963 205 694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SOLVASK WEGENER AS</a:t>
            </a:r>
          </a:p>
        </p:txBody>
      </p:sp>
    </p:spTree>
  </p:cSld>
  <p:clrMapOvr>
    <a:masterClrMapping xmlns:a="http://schemas.openxmlformats.org/drawingml/2006/main"/>
  </p:clrMapOvr>
</p:sld>
</file>