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e3f2d0aa3843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fecf03eaaa464e"/>
  </p:sldMasterIdLst>
  <p:sldIdLst>
    <p:sldId xmlns:r="http://schemas.openxmlformats.org/officeDocument/2006/relationships" id="256" r:id="Rf8fb9ff5f53e4b89"/>
    <p:sldId xmlns:r="http://schemas.openxmlformats.org/officeDocument/2006/relationships" id="257" r:id="R567591760ddd4616"/>
    <p:sldId xmlns:r="http://schemas.openxmlformats.org/officeDocument/2006/relationships" id="258" r:id="R8ee8d5f6ce8046d9"/>
    <p:sldId xmlns:r="http://schemas.openxmlformats.org/officeDocument/2006/relationships" id="259" r:id="R18d7ab7acea14c86"/>
    <p:sldId xmlns:r="http://schemas.openxmlformats.org/officeDocument/2006/relationships" id="260" r:id="R576162999d204f41"/>
    <p:sldId xmlns:r="http://schemas.openxmlformats.org/officeDocument/2006/relationships" id="261" r:id="Rbc8e4f45456c4eb4"/>
    <p:sldId xmlns:r="http://schemas.openxmlformats.org/officeDocument/2006/relationships" id="262" r:id="Radcfa766f8bb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ecf03eaaa464e" /><Relationship Type="http://schemas.openxmlformats.org/officeDocument/2006/relationships/slide" Target="/ppt/slides/slide1.xml" Id="Rf8fb9ff5f53e4b89" /><Relationship Type="http://schemas.openxmlformats.org/officeDocument/2006/relationships/slide" Target="/ppt/slides/slide2.xml" Id="R567591760ddd4616" /><Relationship Type="http://schemas.openxmlformats.org/officeDocument/2006/relationships/slide" Target="/ppt/slides/slide3.xml" Id="R8ee8d5f6ce8046d9" /><Relationship Type="http://schemas.openxmlformats.org/officeDocument/2006/relationships/slide" Target="/ppt/slides/slide4.xml" Id="R18d7ab7acea14c86" /><Relationship Type="http://schemas.openxmlformats.org/officeDocument/2006/relationships/slide" Target="/ppt/slides/slide5.xml" Id="R576162999d204f41" /><Relationship Type="http://schemas.openxmlformats.org/officeDocument/2006/relationships/slide" Target="/ppt/slides/slide6.xml" Id="Rbc8e4f45456c4eb4" /><Relationship Type="http://schemas.openxmlformats.org/officeDocument/2006/relationships/slide" Target="/ppt/slides/slide7.xml" Id="Radcfa766f8bb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88edf6b2e4e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37063d9da49c2" /><Relationship Type="http://schemas.openxmlformats.org/officeDocument/2006/relationships/theme" Target="/ppt/slideMasters/theme/theme1.xml" Id="R1411ea4b59734e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d37063d9da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167845ec7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06008e7c6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6e9fdd57b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9330c089341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6e3249d544c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aec069cad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22ca96596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HALLMAKER BALKONG OG FASADE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HALLMAKER BALKONG OG FASADE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HALLMAKER BALKONG OG FASADE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HALLMAKER BALKONG OG FASADE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HALLMAKER BALKONG OG FASADE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HALLMAKER BALKONG OG FASADE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2 163 319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900 526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10 404 778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HALLMAKER BALKONG OG FASADE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RUBB INDUSTRIES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HALLMAKER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HALLMAKER BALKONG OG FASADE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963 058 152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HALLMAKER BALKONG OG FASADE AS</a:t>
            </a:r>
          </a:p>
        </p:txBody>
      </p:sp>
    </p:spTree>
  </p:cSld>
  <p:clrMapOvr>
    <a:masterClrMapping xmlns:a="http://schemas.openxmlformats.org/drawingml/2006/main"/>
  </p:clrMapOvr>
</p:sld>
</file>