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497e5e48a54f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e83f7802c34582"/>
  </p:sldMasterIdLst>
  <p:sldIdLst>
    <p:sldId xmlns:r="http://schemas.openxmlformats.org/officeDocument/2006/relationships" id="256" r:id="Rd69d87a52fc144a8"/>
    <p:sldId xmlns:r="http://schemas.openxmlformats.org/officeDocument/2006/relationships" id="257" r:id="R0ef0e7bd859d40e1"/>
    <p:sldId xmlns:r="http://schemas.openxmlformats.org/officeDocument/2006/relationships" id="258" r:id="Rd4f0d6e795eb4bb6"/>
    <p:sldId xmlns:r="http://schemas.openxmlformats.org/officeDocument/2006/relationships" id="259" r:id="R6199856165d64c2c"/>
    <p:sldId xmlns:r="http://schemas.openxmlformats.org/officeDocument/2006/relationships" id="260" r:id="R333c575c254743e1"/>
    <p:sldId xmlns:r="http://schemas.openxmlformats.org/officeDocument/2006/relationships" id="261" r:id="R09402c506da64512"/>
    <p:sldId xmlns:r="http://schemas.openxmlformats.org/officeDocument/2006/relationships" id="262" r:id="R4b6fef08ffa44c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83f7802c34582" /><Relationship Type="http://schemas.openxmlformats.org/officeDocument/2006/relationships/slide" Target="/ppt/slides/slide1.xml" Id="Rd69d87a52fc144a8" /><Relationship Type="http://schemas.openxmlformats.org/officeDocument/2006/relationships/slide" Target="/ppt/slides/slide2.xml" Id="R0ef0e7bd859d40e1" /><Relationship Type="http://schemas.openxmlformats.org/officeDocument/2006/relationships/slide" Target="/ppt/slides/slide3.xml" Id="Rd4f0d6e795eb4bb6" /><Relationship Type="http://schemas.openxmlformats.org/officeDocument/2006/relationships/slide" Target="/ppt/slides/slide4.xml" Id="R6199856165d64c2c" /><Relationship Type="http://schemas.openxmlformats.org/officeDocument/2006/relationships/slide" Target="/ppt/slides/slide5.xml" Id="R333c575c254743e1" /><Relationship Type="http://schemas.openxmlformats.org/officeDocument/2006/relationships/slide" Target="/ppt/slides/slide6.xml" Id="R09402c506da64512" /><Relationship Type="http://schemas.openxmlformats.org/officeDocument/2006/relationships/slide" Target="/ppt/slides/slide7.xml" Id="R4b6fef08ffa44c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82a040da55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1cf5a02cc41cb" /><Relationship Type="http://schemas.openxmlformats.org/officeDocument/2006/relationships/theme" Target="/ppt/slideMasters/theme/theme1.xml" Id="R9846bd5cb4f844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b1cf5a02cc41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4fb9b4fda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fa82124cb47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9bc466850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193b8894948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0c7e75e6145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f741f2d1d4a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7c5aaddbd4e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PARETO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1 413 097 000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6 108 031 000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6 145 270 000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 SVEIN  –  92,1 %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SVELE AS  –  7,9 %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962 964 591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PARETO AS</a:t>
            </a:r>
          </a:p>
        </p:txBody>
      </p:sp>
    </p:spTree>
  </p:cSld>
  <p:clrMapOvr>
    <a:masterClrMapping xmlns:a="http://schemas.openxmlformats.org/drawingml/2006/main"/>
  </p:clrMapOvr>
</p:sld>
</file>