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541e3003864a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448ef4ae2148f2"/>
  </p:sldMasterIdLst>
  <p:sldIdLst>
    <p:sldId xmlns:r="http://schemas.openxmlformats.org/officeDocument/2006/relationships" id="256" r:id="R70ec06c3ea19403e"/>
    <p:sldId xmlns:r="http://schemas.openxmlformats.org/officeDocument/2006/relationships" id="257" r:id="R02746d6ddb154b5d"/>
    <p:sldId xmlns:r="http://schemas.openxmlformats.org/officeDocument/2006/relationships" id="258" r:id="R29e25114c4984be2"/>
    <p:sldId xmlns:r="http://schemas.openxmlformats.org/officeDocument/2006/relationships" id="259" r:id="R45ff4fe980964427"/>
    <p:sldId xmlns:r="http://schemas.openxmlformats.org/officeDocument/2006/relationships" id="260" r:id="R2e3bcf932d7e4580"/>
    <p:sldId xmlns:r="http://schemas.openxmlformats.org/officeDocument/2006/relationships" id="261" r:id="R5d42b0bafc2a46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448ef4ae2148f2" /><Relationship Type="http://schemas.openxmlformats.org/officeDocument/2006/relationships/slide" Target="/ppt/slides/slide1.xml" Id="R70ec06c3ea19403e" /><Relationship Type="http://schemas.openxmlformats.org/officeDocument/2006/relationships/slide" Target="/ppt/slides/slide2.xml" Id="R02746d6ddb154b5d" /><Relationship Type="http://schemas.openxmlformats.org/officeDocument/2006/relationships/slide" Target="/ppt/slides/slide3.xml" Id="R29e25114c4984be2" /><Relationship Type="http://schemas.openxmlformats.org/officeDocument/2006/relationships/slide" Target="/ppt/slides/slide4.xml" Id="R45ff4fe980964427" /><Relationship Type="http://schemas.openxmlformats.org/officeDocument/2006/relationships/slide" Target="/ppt/slides/slide5.xml" Id="R2e3bcf932d7e4580" /><Relationship Type="http://schemas.openxmlformats.org/officeDocument/2006/relationships/slide" Target="/ppt/slides/slide6.xml" Id="R5d42b0bafc2a46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a9faac02bd4f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c6796d9534cba" /><Relationship Type="http://schemas.openxmlformats.org/officeDocument/2006/relationships/theme" Target="/ppt/slideMasters/theme/theme1.xml" Id="R486e80d37de44e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fc6796d9534c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235c69d7548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f829689814e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a49ec72374b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539c849a448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34c1d6776849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27a232d0b4d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ØYE REVISJON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ØYE REVISJON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ØYE REVISJON ble etablert [år] og holder til i Eina.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ØYE REVISJON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ØYE REVISJON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ØYE REVISJON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2 224 600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1 910 314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1 908 178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−253 616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ØYE REVISJON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 Øye, Randi Øye, Teiterudbakken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2843 Eina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randi.oye@oyerevisjon.dk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www.oyerevisjon.no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962 583 024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ØYE REVISJON</a:t>
            </a:r>
          </a:p>
        </p:txBody>
      </p:sp>
    </p:spTree>
  </p:cSld>
  <p:clrMapOvr>
    <a:masterClrMapping xmlns:a="http://schemas.openxmlformats.org/drawingml/2006/main"/>
  </p:clrMapOvr>
</p:sld>
</file>