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30b02741c7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093eecad5a4720"/>
  </p:sldMasterIdLst>
  <p:sldIdLst>
    <p:sldId xmlns:r="http://schemas.openxmlformats.org/officeDocument/2006/relationships" id="256" r:id="R55fc0655848e45b1"/>
    <p:sldId xmlns:r="http://schemas.openxmlformats.org/officeDocument/2006/relationships" id="257" r:id="R77da48995a754465"/>
    <p:sldId xmlns:r="http://schemas.openxmlformats.org/officeDocument/2006/relationships" id="258" r:id="R231b37f9af4e4720"/>
    <p:sldId xmlns:r="http://schemas.openxmlformats.org/officeDocument/2006/relationships" id="259" r:id="R8a1df8a206894a8c"/>
    <p:sldId xmlns:r="http://schemas.openxmlformats.org/officeDocument/2006/relationships" id="260" r:id="Rde2990233bad4526"/>
    <p:sldId xmlns:r="http://schemas.openxmlformats.org/officeDocument/2006/relationships" id="261" r:id="Rf9fad82006144de6"/>
    <p:sldId xmlns:r="http://schemas.openxmlformats.org/officeDocument/2006/relationships" id="262" r:id="R7702ca934875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93eecad5a4720" /><Relationship Type="http://schemas.openxmlformats.org/officeDocument/2006/relationships/slide" Target="/ppt/slides/slide1.xml" Id="R55fc0655848e45b1" /><Relationship Type="http://schemas.openxmlformats.org/officeDocument/2006/relationships/slide" Target="/ppt/slides/slide2.xml" Id="R77da48995a754465" /><Relationship Type="http://schemas.openxmlformats.org/officeDocument/2006/relationships/slide" Target="/ppt/slides/slide3.xml" Id="R231b37f9af4e4720" /><Relationship Type="http://schemas.openxmlformats.org/officeDocument/2006/relationships/slide" Target="/ppt/slides/slide4.xml" Id="R8a1df8a206894a8c" /><Relationship Type="http://schemas.openxmlformats.org/officeDocument/2006/relationships/slide" Target="/ppt/slides/slide5.xml" Id="Rde2990233bad4526" /><Relationship Type="http://schemas.openxmlformats.org/officeDocument/2006/relationships/slide" Target="/ppt/slides/slide6.xml" Id="Rf9fad82006144de6" /><Relationship Type="http://schemas.openxmlformats.org/officeDocument/2006/relationships/slide" Target="/ppt/slides/slide7.xml" Id="R7702ca934875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ea3b06a4a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ce721c7e74cc7" /><Relationship Type="http://schemas.openxmlformats.org/officeDocument/2006/relationships/theme" Target="/ppt/slideMasters/theme/theme1.xml" Id="Rc2dc8b078a3b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ce721c7e74c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959b9917d43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34e388171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b56f7e60442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b63d47673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568f354c54c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0345403f1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d7926e77b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