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9252c6becce416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afec3b8b0eb47f7"/>
  </p:sldMasterIdLst>
  <p:sldIdLst>
    <p:sldId xmlns:r="http://schemas.openxmlformats.org/officeDocument/2006/relationships" id="256" r:id="R1028af355dad4502"/>
    <p:sldId xmlns:r="http://schemas.openxmlformats.org/officeDocument/2006/relationships" id="257" r:id="R1e6162c8aeae46f2"/>
    <p:sldId xmlns:r="http://schemas.openxmlformats.org/officeDocument/2006/relationships" id="258" r:id="Rc68cabab955b4b45"/>
    <p:sldId xmlns:r="http://schemas.openxmlformats.org/officeDocument/2006/relationships" id="259" r:id="Rf087f2d7cd134341"/>
    <p:sldId xmlns:r="http://schemas.openxmlformats.org/officeDocument/2006/relationships" id="260" r:id="R746eb398ac3c4167"/>
    <p:sldId xmlns:r="http://schemas.openxmlformats.org/officeDocument/2006/relationships" id="261" r:id="R954a5ffcfb854fef"/>
    <p:sldId xmlns:r="http://schemas.openxmlformats.org/officeDocument/2006/relationships" id="262" r:id="R8a0d5523ddf6478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afec3b8b0eb47f7" /><Relationship Type="http://schemas.openxmlformats.org/officeDocument/2006/relationships/slide" Target="/ppt/slides/slide1.xml" Id="R1028af355dad4502" /><Relationship Type="http://schemas.openxmlformats.org/officeDocument/2006/relationships/slide" Target="/ppt/slides/slide2.xml" Id="R1e6162c8aeae46f2" /><Relationship Type="http://schemas.openxmlformats.org/officeDocument/2006/relationships/slide" Target="/ppt/slides/slide3.xml" Id="Rc68cabab955b4b45" /><Relationship Type="http://schemas.openxmlformats.org/officeDocument/2006/relationships/slide" Target="/ppt/slides/slide4.xml" Id="Rf087f2d7cd134341" /><Relationship Type="http://schemas.openxmlformats.org/officeDocument/2006/relationships/slide" Target="/ppt/slides/slide5.xml" Id="R746eb398ac3c4167" /><Relationship Type="http://schemas.openxmlformats.org/officeDocument/2006/relationships/slide" Target="/ppt/slides/slide6.xml" Id="R954a5ffcfb854fef" /><Relationship Type="http://schemas.openxmlformats.org/officeDocument/2006/relationships/slide" Target="/ppt/slides/slide7.xml" Id="R8a0d5523ddf6478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9db727bbec6407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fa98ba3c6f45c7" /><Relationship Type="http://schemas.openxmlformats.org/officeDocument/2006/relationships/theme" Target="/ppt/slideMasters/theme/theme1.xml" Id="Rae8e10422e50453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5fa98ba3c6f45c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6369f75bc7438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d7750844f8426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28ab745bff420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ad9b2c55e943a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849f986df64dc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5d53f4e8d9455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49a2362e87427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NOVA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NOVA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NOVA EIENDOM AS ble etablert [år] og holder til i Haugesund.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NOVA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NOVA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NOVA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239 200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125 506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315 399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−549 501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3 763 536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NOVA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KNUTSEN ODD EIVIND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NOVA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Sundgata 134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5527 Haugesund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962 297 897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NOVA EIENDOM AS</a:t>
            </a:r>
          </a:p>
        </p:txBody>
      </p:sp>
    </p:spTree>
  </p:cSld>
  <p:clrMapOvr>
    <a:masterClrMapping xmlns:a="http://schemas.openxmlformats.org/drawingml/2006/main"/>
  </p:clrMapOvr>
</p:sld>
</file>