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e6cff24bf946c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13eaee5c1c44644"/>
  </p:sldMasterIdLst>
  <p:sldIdLst>
    <p:sldId xmlns:r="http://schemas.openxmlformats.org/officeDocument/2006/relationships" id="256" r:id="R9bd53e3e3b6f4c95"/>
    <p:sldId xmlns:r="http://schemas.openxmlformats.org/officeDocument/2006/relationships" id="257" r:id="R93f6dd5d56e54012"/>
    <p:sldId xmlns:r="http://schemas.openxmlformats.org/officeDocument/2006/relationships" id="258" r:id="R160a6810594e42ee"/>
    <p:sldId xmlns:r="http://schemas.openxmlformats.org/officeDocument/2006/relationships" id="259" r:id="R0d139af7fd7741dd"/>
    <p:sldId xmlns:r="http://schemas.openxmlformats.org/officeDocument/2006/relationships" id="260" r:id="Rc28150356cfb4cb2"/>
    <p:sldId xmlns:r="http://schemas.openxmlformats.org/officeDocument/2006/relationships" id="261" r:id="Rb6aeb9663ddc4131"/>
    <p:sldId xmlns:r="http://schemas.openxmlformats.org/officeDocument/2006/relationships" id="262" r:id="R8492b5bba693458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3eaee5c1c44644" /><Relationship Type="http://schemas.openxmlformats.org/officeDocument/2006/relationships/slide" Target="/ppt/slides/slide1.xml" Id="R9bd53e3e3b6f4c95" /><Relationship Type="http://schemas.openxmlformats.org/officeDocument/2006/relationships/slide" Target="/ppt/slides/slide2.xml" Id="R93f6dd5d56e54012" /><Relationship Type="http://schemas.openxmlformats.org/officeDocument/2006/relationships/slide" Target="/ppt/slides/slide3.xml" Id="R160a6810594e42ee" /><Relationship Type="http://schemas.openxmlformats.org/officeDocument/2006/relationships/slide" Target="/ppt/slides/slide4.xml" Id="R0d139af7fd7741dd" /><Relationship Type="http://schemas.openxmlformats.org/officeDocument/2006/relationships/slide" Target="/ppt/slides/slide5.xml" Id="Rc28150356cfb4cb2" /><Relationship Type="http://schemas.openxmlformats.org/officeDocument/2006/relationships/slide" Target="/ppt/slides/slide6.xml" Id="Rb6aeb9663ddc4131" /><Relationship Type="http://schemas.openxmlformats.org/officeDocument/2006/relationships/slide" Target="/ppt/slides/slide7.xml" Id="R8492b5bba693458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ea53ea8e994f0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f1574f89944de3" /><Relationship Type="http://schemas.openxmlformats.org/officeDocument/2006/relationships/theme" Target="/ppt/slideMasters/theme/theme1.xml" Id="R596511dae7da419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3f1574f89944de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9d78bac02648a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512a551468433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0ec1971e4944e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1b33cef55746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e2afddcf304ce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90fbea80d6493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ee85f9d5284cc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WIKBORG SONS LIMITED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WIKBORG SONS LIMITED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WIKBORG SONS LIMITED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WIKBORG SONS LIMITED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WIKBORG SONS LIMITED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WIKBORG SONS LIMITED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2 265 995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−3 409 303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−3 636 957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−16 801 022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18 552 513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WIKBORG SONS LIMITED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WIKBORG ROLF  –  97,9 %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WIKBORG ROLF  –  2,1 %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WIKBORG SONS LIMITED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Rolf Wikborg, Wikborg Sons AS, Neuberggata 5B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0367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rwikborg@gmail.com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962 214 657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WIKBORG SONS LIMITED AS</a:t>
            </a:r>
          </a:p>
        </p:txBody>
      </p:sp>
    </p:spTree>
  </p:cSld>
  <p:clrMapOvr>
    <a:masterClrMapping xmlns:a="http://schemas.openxmlformats.org/drawingml/2006/main"/>
  </p:clrMapOvr>
</p:sld>
</file>