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b889a9e0fb42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fe7f6047e4d76"/>
  </p:sldMasterIdLst>
  <p:sldIdLst>
    <p:sldId xmlns:r="http://schemas.openxmlformats.org/officeDocument/2006/relationships" id="256" r:id="R751264a1202e474b"/>
    <p:sldId xmlns:r="http://schemas.openxmlformats.org/officeDocument/2006/relationships" id="257" r:id="R442154dec26d4a31"/>
    <p:sldId xmlns:r="http://schemas.openxmlformats.org/officeDocument/2006/relationships" id="258" r:id="R0012824d28f34abe"/>
    <p:sldId xmlns:r="http://schemas.openxmlformats.org/officeDocument/2006/relationships" id="259" r:id="R96667c824b5e4bd8"/>
    <p:sldId xmlns:r="http://schemas.openxmlformats.org/officeDocument/2006/relationships" id="260" r:id="R2e72f486392f4413"/>
    <p:sldId xmlns:r="http://schemas.openxmlformats.org/officeDocument/2006/relationships" id="261" r:id="R097a6333a7e84f8a"/>
    <p:sldId xmlns:r="http://schemas.openxmlformats.org/officeDocument/2006/relationships" id="262" r:id="R7d92e22f677b4b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fe7f6047e4d76" /><Relationship Type="http://schemas.openxmlformats.org/officeDocument/2006/relationships/slide" Target="/ppt/slides/slide1.xml" Id="R751264a1202e474b" /><Relationship Type="http://schemas.openxmlformats.org/officeDocument/2006/relationships/slide" Target="/ppt/slides/slide2.xml" Id="R442154dec26d4a31" /><Relationship Type="http://schemas.openxmlformats.org/officeDocument/2006/relationships/slide" Target="/ppt/slides/slide3.xml" Id="R0012824d28f34abe" /><Relationship Type="http://schemas.openxmlformats.org/officeDocument/2006/relationships/slide" Target="/ppt/slides/slide4.xml" Id="R96667c824b5e4bd8" /><Relationship Type="http://schemas.openxmlformats.org/officeDocument/2006/relationships/slide" Target="/ppt/slides/slide5.xml" Id="R2e72f486392f4413" /><Relationship Type="http://schemas.openxmlformats.org/officeDocument/2006/relationships/slide" Target="/ppt/slides/slide6.xml" Id="R097a6333a7e84f8a" /><Relationship Type="http://schemas.openxmlformats.org/officeDocument/2006/relationships/slide" Target="/ppt/slides/slide7.xml" Id="R7d92e22f677b4b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313a614704f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daf50e0894856" /><Relationship Type="http://schemas.openxmlformats.org/officeDocument/2006/relationships/theme" Target="/ppt/slideMasters/theme/theme1.xml" Id="R769558d7a9fa40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daf50e08948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fbd70b8c343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6f1aae4a648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0f2f4cebf46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6775877654f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25c67569040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b40e243e243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7066fe27a4c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KRISTIANSUND INVEST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5 108 042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−725 245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5 959 255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18 822 277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FOSNA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99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962 089 178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