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3699dc4a9846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85005033fb4cf5"/>
  </p:sldMasterIdLst>
  <p:sldIdLst>
    <p:sldId xmlns:r="http://schemas.openxmlformats.org/officeDocument/2006/relationships" id="256" r:id="Rbebc39755e7143e0"/>
    <p:sldId xmlns:r="http://schemas.openxmlformats.org/officeDocument/2006/relationships" id="257" r:id="Ra36f58966df144a0"/>
    <p:sldId xmlns:r="http://schemas.openxmlformats.org/officeDocument/2006/relationships" id="258" r:id="Radfdfd7b66b94a7b"/>
    <p:sldId xmlns:r="http://schemas.openxmlformats.org/officeDocument/2006/relationships" id="259" r:id="R1b6586c9a3654e12"/>
    <p:sldId xmlns:r="http://schemas.openxmlformats.org/officeDocument/2006/relationships" id="260" r:id="R03c88fc130004a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5005033fb4cf5" /><Relationship Type="http://schemas.openxmlformats.org/officeDocument/2006/relationships/slide" Target="/ppt/slides/slide1.xml" Id="Rbebc39755e7143e0" /><Relationship Type="http://schemas.openxmlformats.org/officeDocument/2006/relationships/slide" Target="/ppt/slides/slide2.xml" Id="Ra36f58966df144a0" /><Relationship Type="http://schemas.openxmlformats.org/officeDocument/2006/relationships/slide" Target="/ppt/slides/slide3.xml" Id="Radfdfd7b66b94a7b" /><Relationship Type="http://schemas.openxmlformats.org/officeDocument/2006/relationships/slide" Target="/ppt/slides/slide4.xml" Id="R1b6586c9a3654e12" /><Relationship Type="http://schemas.openxmlformats.org/officeDocument/2006/relationships/slide" Target="/ppt/slides/slide5.xml" Id="R03c88fc130004a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6b63d953346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6b083c2e44fec" /><Relationship Type="http://schemas.openxmlformats.org/officeDocument/2006/relationships/theme" Target="/ppt/slideMasters/theme/theme1.xml" Id="R53e8a9f0403242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b6b083c2e44f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a265bd4af44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68ce8605c4c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517a1cec943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5bc61136248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a1697918346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962 023 932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ALMO EIENDOM AS</a:t>
            </a:r>
          </a:p>
        </p:txBody>
      </p:sp>
    </p:spTree>
  </p:cSld>
  <p:clrMapOvr>
    <a:masterClrMapping xmlns:a="http://schemas.openxmlformats.org/drawingml/2006/main"/>
  </p:clrMapOvr>
</p:sld>
</file>