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7c02eeebc645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edf3757ee14d3a"/>
  </p:sldMasterIdLst>
  <p:sldIdLst>
    <p:sldId xmlns:r="http://schemas.openxmlformats.org/officeDocument/2006/relationships" id="256" r:id="Ra846b175b1764b88"/>
    <p:sldId xmlns:r="http://schemas.openxmlformats.org/officeDocument/2006/relationships" id="257" r:id="R66005708de4c447a"/>
    <p:sldId xmlns:r="http://schemas.openxmlformats.org/officeDocument/2006/relationships" id="258" r:id="R465e2edf486c463c"/>
    <p:sldId xmlns:r="http://schemas.openxmlformats.org/officeDocument/2006/relationships" id="259" r:id="R18c7c693082f4704"/>
    <p:sldId xmlns:r="http://schemas.openxmlformats.org/officeDocument/2006/relationships" id="260" r:id="R1437653032ff43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edf3757ee14d3a" /><Relationship Type="http://schemas.openxmlformats.org/officeDocument/2006/relationships/slide" Target="/ppt/slides/slide1.xml" Id="Ra846b175b1764b88" /><Relationship Type="http://schemas.openxmlformats.org/officeDocument/2006/relationships/slide" Target="/ppt/slides/slide2.xml" Id="R66005708de4c447a" /><Relationship Type="http://schemas.openxmlformats.org/officeDocument/2006/relationships/slide" Target="/ppt/slides/slide3.xml" Id="R465e2edf486c463c" /><Relationship Type="http://schemas.openxmlformats.org/officeDocument/2006/relationships/slide" Target="/ppt/slides/slide4.xml" Id="R18c7c693082f4704" /><Relationship Type="http://schemas.openxmlformats.org/officeDocument/2006/relationships/slide" Target="/ppt/slides/slide5.xml" Id="R1437653032ff43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247fbf473a48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73fcbd91c4782" /><Relationship Type="http://schemas.openxmlformats.org/officeDocument/2006/relationships/theme" Target="/ppt/slideMasters/theme/theme1.xml" Id="R4e4b05f9d96a48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773fcbd91c47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139a234a549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d2f5823294f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3c0aae8c248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00d230f7941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aeb53c1d14f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VÅRT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VÅRT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VÅRT HUS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VÅRT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VÅRT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VÅRT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961 940 109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VÅRT HUS AS</a:t>
            </a:r>
          </a:p>
        </p:txBody>
      </p:sp>
    </p:spTree>
  </p:cSld>
  <p:clrMapOvr>
    <a:masterClrMapping xmlns:a="http://schemas.openxmlformats.org/drawingml/2006/main"/>
  </p:clrMapOvr>
</p:sld>
</file>