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0c66bb13294e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9266b682254cf9"/>
  </p:sldMasterIdLst>
  <p:sldIdLst>
    <p:sldId xmlns:r="http://schemas.openxmlformats.org/officeDocument/2006/relationships" id="256" r:id="Rbc2f26d4437b40e2"/>
    <p:sldId xmlns:r="http://schemas.openxmlformats.org/officeDocument/2006/relationships" id="257" r:id="Rb825315825a54e97"/>
    <p:sldId xmlns:r="http://schemas.openxmlformats.org/officeDocument/2006/relationships" id="258" r:id="R9eba2c12b8e74c94"/>
    <p:sldId xmlns:r="http://schemas.openxmlformats.org/officeDocument/2006/relationships" id="259" r:id="R14929371a1fe4209"/>
    <p:sldId xmlns:r="http://schemas.openxmlformats.org/officeDocument/2006/relationships" id="260" r:id="R8f3e7f72b8024069"/>
    <p:sldId xmlns:r="http://schemas.openxmlformats.org/officeDocument/2006/relationships" id="261" r:id="R77ec1d1e9fdc4a04"/>
    <p:sldId xmlns:r="http://schemas.openxmlformats.org/officeDocument/2006/relationships" id="262" r:id="R7af67c9ee1c24f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266b682254cf9" /><Relationship Type="http://schemas.openxmlformats.org/officeDocument/2006/relationships/slide" Target="/ppt/slides/slide1.xml" Id="Rbc2f26d4437b40e2" /><Relationship Type="http://schemas.openxmlformats.org/officeDocument/2006/relationships/slide" Target="/ppt/slides/slide2.xml" Id="Rb825315825a54e97" /><Relationship Type="http://schemas.openxmlformats.org/officeDocument/2006/relationships/slide" Target="/ppt/slides/slide3.xml" Id="R9eba2c12b8e74c94" /><Relationship Type="http://schemas.openxmlformats.org/officeDocument/2006/relationships/slide" Target="/ppt/slides/slide4.xml" Id="R14929371a1fe4209" /><Relationship Type="http://schemas.openxmlformats.org/officeDocument/2006/relationships/slide" Target="/ppt/slides/slide5.xml" Id="R8f3e7f72b8024069" /><Relationship Type="http://schemas.openxmlformats.org/officeDocument/2006/relationships/slide" Target="/ppt/slides/slide6.xml" Id="R77ec1d1e9fdc4a04" /><Relationship Type="http://schemas.openxmlformats.org/officeDocument/2006/relationships/slide" Target="/ppt/slides/slide7.xml" Id="R7af67c9ee1c24f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71086730de4e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2c84d11d545cb" /><Relationship Type="http://schemas.openxmlformats.org/officeDocument/2006/relationships/theme" Target="/ppt/slideMasters/theme/theme1.xml" Id="Rc46df7b85fa444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32c84d11d545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70b8b320d46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cff9fa03741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c45dcd1cc40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d898e818946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f9814e48f49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96585364f47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f0ce9dd9243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MOLLAN DOCK AND SLIPWAY CONSTRUCTIONS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MOLLAN DOCK AND SLIPWAY CONSTRUCTIONS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263 937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MOLLAN OLE MARIUS FLADVAD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Freiveien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6511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961 799 708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MOLLAN DOCK AND SLIPWAY CONSTRUCTIONS AS</a:t>
            </a:r>
          </a:p>
        </p:txBody>
      </p:sp>
    </p:spTree>
  </p:cSld>
  <p:clrMapOvr>
    <a:masterClrMapping xmlns:a="http://schemas.openxmlformats.org/drawingml/2006/main"/>
  </p:clrMapOvr>
</p:sld>
</file>