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c7e64a6684a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0e014fbd840e1"/>
  </p:sldMasterIdLst>
  <p:sldIdLst>
    <p:sldId xmlns:r="http://schemas.openxmlformats.org/officeDocument/2006/relationships" id="256" r:id="R3fabcc8e5d764ecc"/>
    <p:sldId xmlns:r="http://schemas.openxmlformats.org/officeDocument/2006/relationships" id="257" r:id="R0648fa02a31c4e1c"/>
    <p:sldId xmlns:r="http://schemas.openxmlformats.org/officeDocument/2006/relationships" id="258" r:id="R7b7323ca1c63433f"/>
    <p:sldId xmlns:r="http://schemas.openxmlformats.org/officeDocument/2006/relationships" id="259" r:id="R2b6bff5054ee479d"/>
    <p:sldId xmlns:r="http://schemas.openxmlformats.org/officeDocument/2006/relationships" id="260" r:id="Rca6fbfeaa3fd4a82"/>
    <p:sldId xmlns:r="http://schemas.openxmlformats.org/officeDocument/2006/relationships" id="261" r:id="R627a3670ddce4c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0e014fbd840e1" /><Relationship Type="http://schemas.openxmlformats.org/officeDocument/2006/relationships/slide" Target="/ppt/slides/slide1.xml" Id="R3fabcc8e5d764ecc" /><Relationship Type="http://schemas.openxmlformats.org/officeDocument/2006/relationships/slide" Target="/ppt/slides/slide2.xml" Id="R0648fa02a31c4e1c" /><Relationship Type="http://schemas.openxmlformats.org/officeDocument/2006/relationships/slide" Target="/ppt/slides/slide3.xml" Id="R7b7323ca1c63433f" /><Relationship Type="http://schemas.openxmlformats.org/officeDocument/2006/relationships/slide" Target="/ppt/slides/slide4.xml" Id="R2b6bff5054ee479d" /><Relationship Type="http://schemas.openxmlformats.org/officeDocument/2006/relationships/slide" Target="/ppt/slides/slide5.xml" Id="Rca6fbfeaa3fd4a82" /><Relationship Type="http://schemas.openxmlformats.org/officeDocument/2006/relationships/slide" Target="/ppt/slides/slide6.xml" Id="R627a3670ddce4c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990bcde9a41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3c0b9e7194c94" /><Relationship Type="http://schemas.openxmlformats.org/officeDocument/2006/relationships/theme" Target="/ppt/slideMasters/theme/theme1.xml" Id="R8a5bb0b1239f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93c0b9e7194c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705b347f9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0261942e643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0cdd33c9d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4a97d08da4a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f09dec7d646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c566ecc55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MOLLAN DOCK AND SLIPWAY CONSTRUCTIONS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