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176493ec98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ca0a5e61e74a2d"/>
  </p:sldMasterIdLst>
  <p:sldIdLst>
    <p:sldId xmlns:r="http://schemas.openxmlformats.org/officeDocument/2006/relationships" id="256" r:id="R31d0f04291ad4776"/>
    <p:sldId xmlns:r="http://schemas.openxmlformats.org/officeDocument/2006/relationships" id="257" r:id="R2e9103024c8946ea"/>
    <p:sldId xmlns:r="http://schemas.openxmlformats.org/officeDocument/2006/relationships" id="258" r:id="R731b8cb46b254566"/>
    <p:sldId xmlns:r="http://schemas.openxmlformats.org/officeDocument/2006/relationships" id="259" r:id="R6a40f51accc04a96"/>
    <p:sldId xmlns:r="http://schemas.openxmlformats.org/officeDocument/2006/relationships" id="260" r:id="Rf62e7cdc2267457a"/>
    <p:sldId xmlns:r="http://schemas.openxmlformats.org/officeDocument/2006/relationships" id="261" r:id="Rc5d2e5311c20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ca0a5e61e74a2d" /><Relationship Type="http://schemas.openxmlformats.org/officeDocument/2006/relationships/slide" Target="/ppt/slides/slide1.xml" Id="R31d0f04291ad4776" /><Relationship Type="http://schemas.openxmlformats.org/officeDocument/2006/relationships/slide" Target="/ppt/slides/slide2.xml" Id="R2e9103024c8946ea" /><Relationship Type="http://schemas.openxmlformats.org/officeDocument/2006/relationships/slide" Target="/ppt/slides/slide3.xml" Id="R731b8cb46b254566" /><Relationship Type="http://schemas.openxmlformats.org/officeDocument/2006/relationships/slide" Target="/ppt/slides/slide4.xml" Id="R6a40f51accc04a96" /><Relationship Type="http://schemas.openxmlformats.org/officeDocument/2006/relationships/slide" Target="/ppt/slides/slide5.xml" Id="Rf62e7cdc2267457a" /><Relationship Type="http://schemas.openxmlformats.org/officeDocument/2006/relationships/slide" Target="/ppt/slides/slide6.xml" Id="Rc5d2e5311c20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34c380104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5a031e640487a" /><Relationship Type="http://schemas.openxmlformats.org/officeDocument/2006/relationships/theme" Target="/ppt/slideMasters/theme/theme1.xml" Id="R9452b8b8312a49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15a031e640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6f13e072c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a2e31e783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7cba846a848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964cb57d34f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90e4b5d4a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849b3edd46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STADIONPARKEN FELLESLOKALE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STADIONPARKEN FELLESLOKALE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−219 802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4. etasje, Jakhelln Brygge, Torvgata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50 67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bbl@bblnett.no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961 553 040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STADIONPARKEN FELLESLOKALE AS</a:t>
            </a:r>
          </a:p>
        </p:txBody>
      </p:sp>
    </p:spTree>
  </p:cSld>
  <p:clrMapOvr>
    <a:masterClrMapping xmlns:a="http://schemas.openxmlformats.org/drawingml/2006/main"/>
  </p:clrMapOvr>
</p:sld>
</file>