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77374e4fac49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dd137cc5be48c3"/>
  </p:sldMasterIdLst>
  <p:sldIdLst>
    <p:sldId xmlns:r="http://schemas.openxmlformats.org/officeDocument/2006/relationships" id="256" r:id="Rfa4e5b0bd91248ad"/>
    <p:sldId xmlns:r="http://schemas.openxmlformats.org/officeDocument/2006/relationships" id="257" r:id="Rc287b35fc04542eb"/>
    <p:sldId xmlns:r="http://schemas.openxmlformats.org/officeDocument/2006/relationships" id="258" r:id="R2631fc5e977145c9"/>
    <p:sldId xmlns:r="http://schemas.openxmlformats.org/officeDocument/2006/relationships" id="259" r:id="R64aa6def17df4ff9"/>
    <p:sldId xmlns:r="http://schemas.openxmlformats.org/officeDocument/2006/relationships" id="260" r:id="R0519a672a9bc41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dd137cc5be48c3" /><Relationship Type="http://schemas.openxmlformats.org/officeDocument/2006/relationships/slide" Target="/ppt/slides/slide1.xml" Id="Rfa4e5b0bd91248ad" /><Relationship Type="http://schemas.openxmlformats.org/officeDocument/2006/relationships/slide" Target="/ppt/slides/slide2.xml" Id="Rc287b35fc04542eb" /><Relationship Type="http://schemas.openxmlformats.org/officeDocument/2006/relationships/slide" Target="/ppt/slides/slide3.xml" Id="R2631fc5e977145c9" /><Relationship Type="http://schemas.openxmlformats.org/officeDocument/2006/relationships/slide" Target="/ppt/slides/slide4.xml" Id="R64aa6def17df4ff9" /><Relationship Type="http://schemas.openxmlformats.org/officeDocument/2006/relationships/slide" Target="/ppt/slides/slide5.xml" Id="R0519a672a9bc41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44ae81b464f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0efd32d4a4f5d" /><Relationship Type="http://schemas.openxmlformats.org/officeDocument/2006/relationships/theme" Target="/ppt/slideMasters/theme/theme1.xml" Id="R9e27787a1adc49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e0efd32d4a4f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4d1c3df524c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3fea0f0ea43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6dff5d8914a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3a6ecb5904a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f96c1cccd4f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KVIKCO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KVIKCO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961 457 734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KVIKCO AS</a:t>
            </a:r>
          </a:p>
        </p:txBody>
      </p:sp>
    </p:spTree>
  </p:cSld>
  <p:clrMapOvr>
    <a:masterClrMapping xmlns:a="http://schemas.openxmlformats.org/drawingml/2006/main"/>
  </p:clrMapOvr>
</p:sld>
</file>