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884c1bdfa843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2334ada9d1478c"/>
  </p:sldMasterIdLst>
  <p:sldIdLst>
    <p:sldId xmlns:r="http://schemas.openxmlformats.org/officeDocument/2006/relationships" id="256" r:id="R7642ebde5d4d4ded"/>
    <p:sldId xmlns:r="http://schemas.openxmlformats.org/officeDocument/2006/relationships" id="257" r:id="R1fbed8c32001442b"/>
    <p:sldId xmlns:r="http://schemas.openxmlformats.org/officeDocument/2006/relationships" id="258" r:id="R83b298c8bb834307"/>
    <p:sldId xmlns:r="http://schemas.openxmlformats.org/officeDocument/2006/relationships" id="259" r:id="R90a78e7f2cbe454e"/>
    <p:sldId xmlns:r="http://schemas.openxmlformats.org/officeDocument/2006/relationships" id="260" r:id="R8d0f91ff15a24a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334ada9d1478c" /><Relationship Type="http://schemas.openxmlformats.org/officeDocument/2006/relationships/slide" Target="/ppt/slides/slide1.xml" Id="R7642ebde5d4d4ded" /><Relationship Type="http://schemas.openxmlformats.org/officeDocument/2006/relationships/slide" Target="/ppt/slides/slide2.xml" Id="R1fbed8c32001442b" /><Relationship Type="http://schemas.openxmlformats.org/officeDocument/2006/relationships/slide" Target="/ppt/slides/slide3.xml" Id="R83b298c8bb834307" /><Relationship Type="http://schemas.openxmlformats.org/officeDocument/2006/relationships/slide" Target="/ppt/slides/slide4.xml" Id="R90a78e7f2cbe454e" /><Relationship Type="http://schemas.openxmlformats.org/officeDocument/2006/relationships/slide" Target="/ppt/slides/slide5.xml" Id="R8d0f91ff15a24a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540520e6145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78996c3614c37" /><Relationship Type="http://schemas.openxmlformats.org/officeDocument/2006/relationships/theme" Target="/ppt/slideMasters/theme/theme1.xml" Id="Rc146bcbaec244d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e78996c3614c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118b774ab4d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03a0667ff4b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521c18ef94a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d0ecc659c4f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3b893d64941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NORD-AURDAL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NORD-AURDAL KOMMUNE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35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nak@nord-aurdal.kommune.no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www.nord-aurdal.kommune.no/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961 381 908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