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0bb999782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addb806b3452a"/>
  </p:sldMasterIdLst>
  <p:sldIdLst>
    <p:sldId xmlns:r="http://schemas.openxmlformats.org/officeDocument/2006/relationships" id="256" r:id="Re812b6fb15bd401d"/>
    <p:sldId xmlns:r="http://schemas.openxmlformats.org/officeDocument/2006/relationships" id="257" r:id="Red7e0cf1c3cf4af6"/>
    <p:sldId xmlns:r="http://schemas.openxmlformats.org/officeDocument/2006/relationships" id="258" r:id="Rfebf09730fce410a"/>
    <p:sldId xmlns:r="http://schemas.openxmlformats.org/officeDocument/2006/relationships" id="259" r:id="R33344abbd2564132"/>
    <p:sldId xmlns:r="http://schemas.openxmlformats.org/officeDocument/2006/relationships" id="260" r:id="R79f2332f452741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addb806b3452a" /><Relationship Type="http://schemas.openxmlformats.org/officeDocument/2006/relationships/slide" Target="/ppt/slides/slide1.xml" Id="Re812b6fb15bd401d" /><Relationship Type="http://schemas.openxmlformats.org/officeDocument/2006/relationships/slide" Target="/ppt/slides/slide2.xml" Id="Red7e0cf1c3cf4af6" /><Relationship Type="http://schemas.openxmlformats.org/officeDocument/2006/relationships/slide" Target="/ppt/slides/slide3.xml" Id="Rfebf09730fce410a" /><Relationship Type="http://schemas.openxmlformats.org/officeDocument/2006/relationships/slide" Target="/ppt/slides/slide4.xml" Id="R33344abbd2564132" /><Relationship Type="http://schemas.openxmlformats.org/officeDocument/2006/relationships/slide" Target="/ppt/slides/slide5.xml" Id="R79f2332f452741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cebe4cda946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2c3e8bc7c4ee7" /><Relationship Type="http://schemas.openxmlformats.org/officeDocument/2006/relationships/theme" Target="/ppt/slideMasters/theme/theme1.xml" Id="R1e8a0eb333b5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2c3e8bc7c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9468d24fd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8be6d7f45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9c772c9b843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2b098743b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8800fe02f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CAFE KOPPEN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KOPPEN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961 154 073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