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ea45075adf43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c1c638f0254873"/>
  </p:sldMasterIdLst>
  <p:sldIdLst>
    <p:sldId xmlns:r="http://schemas.openxmlformats.org/officeDocument/2006/relationships" id="256" r:id="R1dc3207571a14888"/>
    <p:sldId xmlns:r="http://schemas.openxmlformats.org/officeDocument/2006/relationships" id="257" r:id="R974271f765f7493f"/>
    <p:sldId xmlns:r="http://schemas.openxmlformats.org/officeDocument/2006/relationships" id="258" r:id="R9c26e489baa64a0e"/>
    <p:sldId xmlns:r="http://schemas.openxmlformats.org/officeDocument/2006/relationships" id="259" r:id="Re6d364b17d544373"/>
    <p:sldId xmlns:r="http://schemas.openxmlformats.org/officeDocument/2006/relationships" id="260" r:id="R4d5b062d774a4b83"/>
    <p:sldId xmlns:r="http://schemas.openxmlformats.org/officeDocument/2006/relationships" id="261" r:id="R1eb9135e90a744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c1c638f0254873" /><Relationship Type="http://schemas.openxmlformats.org/officeDocument/2006/relationships/slide" Target="/ppt/slides/slide1.xml" Id="R1dc3207571a14888" /><Relationship Type="http://schemas.openxmlformats.org/officeDocument/2006/relationships/slide" Target="/ppt/slides/slide2.xml" Id="R974271f765f7493f" /><Relationship Type="http://schemas.openxmlformats.org/officeDocument/2006/relationships/slide" Target="/ppt/slides/slide3.xml" Id="R9c26e489baa64a0e" /><Relationship Type="http://schemas.openxmlformats.org/officeDocument/2006/relationships/slide" Target="/ppt/slides/slide4.xml" Id="Re6d364b17d544373" /><Relationship Type="http://schemas.openxmlformats.org/officeDocument/2006/relationships/slide" Target="/ppt/slides/slide5.xml" Id="R4d5b062d774a4b83" /><Relationship Type="http://schemas.openxmlformats.org/officeDocument/2006/relationships/slide" Target="/ppt/slides/slide6.xml" Id="R1eb9135e90a744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0c00add17949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003941aea444f" /><Relationship Type="http://schemas.openxmlformats.org/officeDocument/2006/relationships/theme" Target="/ppt/slideMasters/theme/theme1.xml" Id="R32b9962e4c1b42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8003941aea44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51f3c521948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e5316efcd48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c7ca6c61e43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1977aefc546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f65a2f6994b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7e24590cc4b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ART IN DENT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 IN DENT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ART IN DENT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 IN DENT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 IN DENT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 IN DENT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23 721 501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1 231 330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696 923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2 747 906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14 972 123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 IN DENT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961 105 250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 IN DENT AS</a:t>
            </a:r>
          </a:p>
        </p:txBody>
      </p:sp>
    </p:spTree>
  </p:cSld>
  <p:clrMapOvr>
    <a:masterClrMapping xmlns:a="http://schemas.openxmlformats.org/drawingml/2006/main"/>
  </p:clrMapOvr>
</p:sld>
</file>