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e472ba339bc45a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2c0e1923d5b4f85"/>
  </p:sldMasterIdLst>
  <p:sldIdLst>
    <p:sldId xmlns:r="http://schemas.openxmlformats.org/officeDocument/2006/relationships" id="256" r:id="Ra5f711ea8378450e"/>
    <p:sldId xmlns:r="http://schemas.openxmlformats.org/officeDocument/2006/relationships" id="257" r:id="Rcbffca47bbb34b94"/>
    <p:sldId xmlns:r="http://schemas.openxmlformats.org/officeDocument/2006/relationships" id="258" r:id="R0ee9c7c7eb174bf9"/>
    <p:sldId xmlns:r="http://schemas.openxmlformats.org/officeDocument/2006/relationships" id="259" r:id="R2f7f1165864d4656"/>
    <p:sldId xmlns:r="http://schemas.openxmlformats.org/officeDocument/2006/relationships" id="260" r:id="R7ff074e1ea03456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c0e1923d5b4f85" /><Relationship Type="http://schemas.openxmlformats.org/officeDocument/2006/relationships/slide" Target="/ppt/slides/slide1.xml" Id="Ra5f711ea8378450e" /><Relationship Type="http://schemas.openxmlformats.org/officeDocument/2006/relationships/slide" Target="/ppt/slides/slide2.xml" Id="Rcbffca47bbb34b94" /><Relationship Type="http://schemas.openxmlformats.org/officeDocument/2006/relationships/slide" Target="/ppt/slides/slide3.xml" Id="R0ee9c7c7eb174bf9" /><Relationship Type="http://schemas.openxmlformats.org/officeDocument/2006/relationships/slide" Target="/ppt/slides/slide4.xml" Id="R2f7f1165864d4656" /><Relationship Type="http://schemas.openxmlformats.org/officeDocument/2006/relationships/slide" Target="/ppt/slides/slide5.xml" Id="R7ff074e1ea03456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c354aa9f714b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620e79eae04161" /><Relationship Type="http://schemas.openxmlformats.org/officeDocument/2006/relationships/theme" Target="/ppt/slideMasters/theme/theme1.xml" Id="Ref788d268ea349b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1620e79eae0416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c024b8d50d4b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555715d96a4a4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5f9605c9ec44d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dcfaba78e141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91f82a057a4a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INTERIØRHUSET OSLO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INTERIØRHUSET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INTERIØRHUSET OSLO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INTERIØRHUSET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INTERIØRHUSET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INTERIØRHUSET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961 050 693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INTERIØRHUSET OSLO AS</a:t>
            </a:r>
          </a:p>
        </p:txBody>
      </p:sp>
    </p:spTree>
  </p:cSld>
  <p:clrMapOvr>
    <a:masterClrMapping xmlns:a="http://schemas.openxmlformats.org/drawingml/2006/main"/>
  </p:clrMapOvr>
</p:sld>
</file>