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6cd22a73b8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c4a1f366224f77"/>
  </p:sldMasterIdLst>
  <p:sldIdLst>
    <p:sldId xmlns:r="http://schemas.openxmlformats.org/officeDocument/2006/relationships" id="256" r:id="Rd7545eaa128d4f1e"/>
    <p:sldId xmlns:r="http://schemas.openxmlformats.org/officeDocument/2006/relationships" id="257" r:id="Rf077ebf6f6d84a07"/>
    <p:sldId xmlns:r="http://schemas.openxmlformats.org/officeDocument/2006/relationships" id="258" r:id="Rd133be9b436e460f"/>
    <p:sldId xmlns:r="http://schemas.openxmlformats.org/officeDocument/2006/relationships" id="259" r:id="R0a0135b2f6c046e4"/>
    <p:sldId xmlns:r="http://schemas.openxmlformats.org/officeDocument/2006/relationships" id="260" r:id="Rb8c78ebef9b849c9"/>
    <p:sldId xmlns:r="http://schemas.openxmlformats.org/officeDocument/2006/relationships" id="261" r:id="Re75efd232b314975"/>
    <p:sldId xmlns:r="http://schemas.openxmlformats.org/officeDocument/2006/relationships" id="262" r:id="Rb40823f9f8a84d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c4a1f366224f77" /><Relationship Type="http://schemas.openxmlformats.org/officeDocument/2006/relationships/slide" Target="/ppt/slides/slide1.xml" Id="Rd7545eaa128d4f1e" /><Relationship Type="http://schemas.openxmlformats.org/officeDocument/2006/relationships/slide" Target="/ppt/slides/slide2.xml" Id="Rf077ebf6f6d84a07" /><Relationship Type="http://schemas.openxmlformats.org/officeDocument/2006/relationships/slide" Target="/ppt/slides/slide3.xml" Id="Rd133be9b436e460f" /><Relationship Type="http://schemas.openxmlformats.org/officeDocument/2006/relationships/slide" Target="/ppt/slides/slide4.xml" Id="R0a0135b2f6c046e4" /><Relationship Type="http://schemas.openxmlformats.org/officeDocument/2006/relationships/slide" Target="/ppt/slides/slide5.xml" Id="Rb8c78ebef9b849c9" /><Relationship Type="http://schemas.openxmlformats.org/officeDocument/2006/relationships/slide" Target="/ppt/slides/slide6.xml" Id="Re75efd232b314975" /><Relationship Type="http://schemas.openxmlformats.org/officeDocument/2006/relationships/slide" Target="/ppt/slides/slide7.xml" Id="Rb40823f9f8a84d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41a29e6c841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78d3439254b2b" /><Relationship Type="http://schemas.openxmlformats.org/officeDocument/2006/relationships/theme" Target="/ppt/slideMasters/theme/theme1.xml" Id="R0b034949276543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278d3439254b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ed52e6f934c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5f56c5561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ca09657624e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ab12c30fa47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f7748d5ae43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d304410d644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68047483645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 4 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4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 4 PROSJEKTERING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4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4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4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11 991 995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478 413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4 881 940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4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VIKHEIM MARTE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GUNDERSEN STEN ATLE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HUSE-EIK HOLDING AS  –  24,5 %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4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62450685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firmapost@arkitektbua.no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960 990 072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 4 PROSJEKTERING AS</a:t>
            </a:r>
          </a:p>
        </p:txBody>
      </p:sp>
    </p:spTree>
  </p:cSld>
  <p:clrMapOvr>
    <a:masterClrMapping xmlns:a="http://schemas.openxmlformats.org/drawingml/2006/main"/>
  </p:clrMapOvr>
</p:sld>
</file>