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6dad8fe8d346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deae699a374dc2"/>
  </p:sldMasterIdLst>
  <p:sldIdLst>
    <p:sldId xmlns:r="http://schemas.openxmlformats.org/officeDocument/2006/relationships" id="256" r:id="Rb4ed893b9cb046cb"/>
    <p:sldId xmlns:r="http://schemas.openxmlformats.org/officeDocument/2006/relationships" id="257" r:id="R67d79c19ac8f4263"/>
    <p:sldId xmlns:r="http://schemas.openxmlformats.org/officeDocument/2006/relationships" id="258" r:id="R8f3911e8366a44f5"/>
    <p:sldId xmlns:r="http://schemas.openxmlformats.org/officeDocument/2006/relationships" id="259" r:id="R5904ae15aae945f5"/>
    <p:sldId xmlns:r="http://schemas.openxmlformats.org/officeDocument/2006/relationships" id="260" r:id="R1bb2fd60c42942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deae699a374dc2" /><Relationship Type="http://schemas.openxmlformats.org/officeDocument/2006/relationships/slide" Target="/ppt/slides/slide1.xml" Id="Rb4ed893b9cb046cb" /><Relationship Type="http://schemas.openxmlformats.org/officeDocument/2006/relationships/slide" Target="/ppt/slides/slide2.xml" Id="R67d79c19ac8f4263" /><Relationship Type="http://schemas.openxmlformats.org/officeDocument/2006/relationships/slide" Target="/ppt/slides/slide3.xml" Id="R8f3911e8366a44f5" /><Relationship Type="http://schemas.openxmlformats.org/officeDocument/2006/relationships/slide" Target="/ppt/slides/slide4.xml" Id="R5904ae15aae945f5" /><Relationship Type="http://schemas.openxmlformats.org/officeDocument/2006/relationships/slide" Target="/ppt/slides/slide5.xml" Id="R1bb2fd60c42942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30d3af7be54c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73f1873434e0f" /><Relationship Type="http://schemas.openxmlformats.org/officeDocument/2006/relationships/theme" Target="/ppt/slideMasters/theme/theme1.xml" Id="Rd933598d81be48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873f1873434e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8d7f9ee084c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f404cc52544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d4364fec340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da887a19e4c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697b62f104c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BILFORUM ÅLESUND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BILFORUM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BILFORUM ÅLESUND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BILFORUM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BILFORUM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BILFORUM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960 946 863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BILFORUM ÅLESUND AS</a:t>
            </a:r>
          </a:p>
        </p:txBody>
      </p:sp>
    </p:spTree>
  </p:cSld>
  <p:clrMapOvr>
    <a:masterClrMapping xmlns:a="http://schemas.openxmlformats.org/drawingml/2006/main"/>
  </p:clrMapOvr>
</p:sld>
</file>