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4bf49f54e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bd6ce07e745f2"/>
  </p:sldMasterIdLst>
  <p:sldIdLst>
    <p:sldId xmlns:r="http://schemas.openxmlformats.org/officeDocument/2006/relationships" id="256" r:id="Rf6a93a76e0d74a6f"/>
    <p:sldId xmlns:r="http://schemas.openxmlformats.org/officeDocument/2006/relationships" id="257" r:id="R674bec068afc4d42"/>
    <p:sldId xmlns:r="http://schemas.openxmlformats.org/officeDocument/2006/relationships" id="258" r:id="R554502eb03d344aa"/>
    <p:sldId xmlns:r="http://schemas.openxmlformats.org/officeDocument/2006/relationships" id="259" r:id="Re10d71c43b9c477a"/>
    <p:sldId xmlns:r="http://schemas.openxmlformats.org/officeDocument/2006/relationships" id="260" r:id="Rea2456048aab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bd6ce07e745f2" /><Relationship Type="http://schemas.openxmlformats.org/officeDocument/2006/relationships/slide" Target="/ppt/slides/slide1.xml" Id="Rf6a93a76e0d74a6f" /><Relationship Type="http://schemas.openxmlformats.org/officeDocument/2006/relationships/slide" Target="/ppt/slides/slide2.xml" Id="R674bec068afc4d42" /><Relationship Type="http://schemas.openxmlformats.org/officeDocument/2006/relationships/slide" Target="/ppt/slides/slide3.xml" Id="R554502eb03d344aa" /><Relationship Type="http://schemas.openxmlformats.org/officeDocument/2006/relationships/slide" Target="/ppt/slides/slide4.xml" Id="Re10d71c43b9c477a" /><Relationship Type="http://schemas.openxmlformats.org/officeDocument/2006/relationships/slide" Target="/ppt/slides/slide5.xml" Id="Rea2456048aab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6e301c728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818118594f3d" /><Relationship Type="http://schemas.openxmlformats.org/officeDocument/2006/relationships/theme" Target="/ppt/slideMasters/theme/theme1.xml" Id="R8a58a220888d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281811859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ac357d5a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398125b3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39b3ff8c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b024fb67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dcf23fd1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