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2ce1fd1d241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2792fcfdc4cf3"/>
  </p:sldMasterIdLst>
  <p:sldIdLst>
    <p:sldId xmlns:r="http://schemas.openxmlformats.org/officeDocument/2006/relationships" id="256" r:id="R828fd00b636f484d"/>
    <p:sldId xmlns:r="http://schemas.openxmlformats.org/officeDocument/2006/relationships" id="257" r:id="R8fa113b2c23b48c7"/>
    <p:sldId xmlns:r="http://schemas.openxmlformats.org/officeDocument/2006/relationships" id="258" r:id="R0f3192abd57a4ee3"/>
    <p:sldId xmlns:r="http://schemas.openxmlformats.org/officeDocument/2006/relationships" id="259" r:id="R6cfc5852111d4c6d"/>
    <p:sldId xmlns:r="http://schemas.openxmlformats.org/officeDocument/2006/relationships" id="260" r:id="R88540c4b518b4d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2792fcfdc4cf3" /><Relationship Type="http://schemas.openxmlformats.org/officeDocument/2006/relationships/slide" Target="/ppt/slides/slide1.xml" Id="R828fd00b636f484d" /><Relationship Type="http://schemas.openxmlformats.org/officeDocument/2006/relationships/slide" Target="/ppt/slides/slide2.xml" Id="R8fa113b2c23b48c7" /><Relationship Type="http://schemas.openxmlformats.org/officeDocument/2006/relationships/slide" Target="/ppt/slides/slide3.xml" Id="R0f3192abd57a4ee3" /><Relationship Type="http://schemas.openxmlformats.org/officeDocument/2006/relationships/slide" Target="/ppt/slides/slide4.xml" Id="R6cfc5852111d4c6d" /><Relationship Type="http://schemas.openxmlformats.org/officeDocument/2006/relationships/slide" Target="/ppt/slides/slide5.xml" Id="R88540c4b518b4d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8aa409ecd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f08b99154690" /><Relationship Type="http://schemas.openxmlformats.org/officeDocument/2006/relationships/theme" Target="/ppt/slideMasters/theme/theme1.xml" Id="R6fb46231b58e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bf08b9915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23691f237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a39636641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82810aca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555288da2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12d73b7d8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 BISTAND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 BISTAND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960 844 882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BISTAND AS</a:t>
            </a:r>
          </a:p>
        </p:txBody>
      </p:sp>
    </p:spTree>
  </p:cSld>
  <p:clrMapOvr>
    <a:masterClrMapping xmlns:a="http://schemas.openxmlformats.org/drawingml/2006/main"/>
  </p:clrMapOvr>
</p:sld>
</file>