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c3ec9c4bdf4c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9b9bf5036a4680"/>
  </p:sldMasterIdLst>
  <p:sldIdLst>
    <p:sldId xmlns:r="http://schemas.openxmlformats.org/officeDocument/2006/relationships" id="256" r:id="R44aaab7cfc424cc0"/>
    <p:sldId xmlns:r="http://schemas.openxmlformats.org/officeDocument/2006/relationships" id="257" r:id="Rc86f6316b38a4249"/>
    <p:sldId xmlns:r="http://schemas.openxmlformats.org/officeDocument/2006/relationships" id="258" r:id="R9620f84f26394b7a"/>
    <p:sldId xmlns:r="http://schemas.openxmlformats.org/officeDocument/2006/relationships" id="259" r:id="R5e71ade261a449ca"/>
    <p:sldId xmlns:r="http://schemas.openxmlformats.org/officeDocument/2006/relationships" id="260" r:id="R68e7a356ea1a4a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9b9bf5036a4680" /><Relationship Type="http://schemas.openxmlformats.org/officeDocument/2006/relationships/slide" Target="/ppt/slides/slide1.xml" Id="R44aaab7cfc424cc0" /><Relationship Type="http://schemas.openxmlformats.org/officeDocument/2006/relationships/slide" Target="/ppt/slides/slide2.xml" Id="Rc86f6316b38a4249" /><Relationship Type="http://schemas.openxmlformats.org/officeDocument/2006/relationships/slide" Target="/ppt/slides/slide3.xml" Id="R9620f84f26394b7a" /><Relationship Type="http://schemas.openxmlformats.org/officeDocument/2006/relationships/slide" Target="/ppt/slides/slide4.xml" Id="R5e71ade261a449ca" /><Relationship Type="http://schemas.openxmlformats.org/officeDocument/2006/relationships/slide" Target="/ppt/slides/slide5.xml" Id="R68e7a356ea1a4a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edacd414d49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ce9e81deb43de" /><Relationship Type="http://schemas.openxmlformats.org/officeDocument/2006/relationships/theme" Target="/ppt/slideMasters/theme/theme1.xml" Id="R9b300636091740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1ce9e81deb43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aff57e1c642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b2876560948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5b7d5d57a47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9d5f0046c4f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4f0acbb5b43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AHLSELL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AHLSELL 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960 734 068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NORD AS</a:t>
            </a:r>
          </a:p>
        </p:txBody>
      </p:sp>
    </p:spTree>
  </p:cSld>
  <p:clrMapOvr>
    <a:masterClrMapping xmlns:a="http://schemas.openxmlformats.org/drawingml/2006/main"/>
  </p:clrMapOvr>
</p:sld>
</file>