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17f7d4c0aa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57e370bd43453e"/>
  </p:sldMasterIdLst>
  <p:sldIdLst>
    <p:sldId xmlns:r="http://schemas.openxmlformats.org/officeDocument/2006/relationships" id="256" r:id="Rba343a4432fb45ef"/>
    <p:sldId xmlns:r="http://schemas.openxmlformats.org/officeDocument/2006/relationships" id="257" r:id="R2abd7168f2c048c8"/>
    <p:sldId xmlns:r="http://schemas.openxmlformats.org/officeDocument/2006/relationships" id="258" r:id="R0b00c945e09e4e62"/>
    <p:sldId xmlns:r="http://schemas.openxmlformats.org/officeDocument/2006/relationships" id="259" r:id="Rb4f3672007074092"/>
    <p:sldId xmlns:r="http://schemas.openxmlformats.org/officeDocument/2006/relationships" id="260" r:id="R21a4086edceb4a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7e370bd43453e" /><Relationship Type="http://schemas.openxmlformats.org/officeDocument/2006/relationships/slide" Target="/ppt/slides/slide1.xml" Id="Rba343a4432fb45ef" /><Relationship Type="http://schemas.openxmlformats.org/officeDocument/2006/relationships/slide" Target="/ppt/slides/slide2.xml" Id="R2abd7168f2c048c8" /><Relationship Type="http://schemas.openxmlformats.org/officeDocument/2006/relationships/slide" Target="/ppt/slides/slide3.xml" Id="R0b00c945e09e4e62" /><Relationship Type="http://schemas.openxmlformats.org/officeDocument/2006/relationships/slide" Target="/ppt/slides/slide4.xml" Id="Rb4f3672007074092" /><Relationship Type="http://schemas.openxmlformats.org/officeDocument/2006/relationships/slide" Target="/ppt/slides/slide5.xml" Id="R21a4086edceb4a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1067ebd544d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d02ec32084fe4" /><Relationship Type="http://schemas.openxmlformats.org/officeDocument/2006/relationships/theme" Target="/ppt/slideMasters/theme/theme1.xml" Id="R8effc4e4505245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fd02ec32084f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291d20db443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76bf8095c49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77162d1094c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b985e497444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0dbaf3da648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VOLDEN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VOLDEN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VOLDEN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VOLDEN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VOLDEN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960 674 782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VOLDEN RØR AS</a:t>
            </a:r>
          </a:p>
        </p:txBody>
      </p:sp>
    </p:spTree>
  </p:cSld>
  <p:clrMapOvr>
    <a:masterClrMapping xmlns:a="http://schemas.openxmlformats.org/drawingml/2006/main"/>
  </p:clrMapOvr>
</p:sld>
</file>