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e13737bf2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cb26135214e21"/>
  </p:sldMasterIdLst>
  <p:sldIdLst>
    <p:sldId xmlns:r="http://schemas.openxmlformats.org/officeDocument/2006/relationships" id="256" r:id="R44e4695c26a442b7"/>
    <p:sldId xmlns:r="http://schemas.openxmlformats.org/officeDocument/2006/relationships" id="257" r:id="Rb8bcab0bd0d04adc"/>
    <p:sldId xmlns:r="http://schemas.openxmlformats.org/officeDocument/2006/relationships" id="258" r:id="R5926034f4bd54acd"/>
    <p:sldId xmlns:r="http://schemas.openxmlformats.org/officeDocument/2006/relationships" id="259" r:id="R7e9e2edfc3be483c"/>
    <p:sldId xmlns:r="http://schemas.openxmlformats.org/officeDocument/2006/relationships" id="260" r:id="R73aede2aa7204b9f"/>
    <p:sldId xmlns:r="http://schemas.openxmlformats.org/officeDocument/2006/relationships" id="261" r:id="R3cc20f66261742e2"/>
    <p:sldId xmlns:r="http://schemas.openxmlformats.org/officeDocument/2006/relationships" id="262" r:id="R676696f149a6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cb26135214e21" /><Relationship Type="http://schemas.openxmlformats.org/officeDocument/2006/relationships/slide" Target="/ppt/slides/slide1.xml" Id="R44e4695c26a442b7" /><Relationship Type="http://schemas.openxmlformats.org/officeDocument/2006/relationships/slide" Target="/ppt/slides/slide2.xml" Id="Rb8bcab0bd0d04adc" /><Relationship Type="http://schemas.openxmlformats.org/officeDocument/2006/relationships/slide" Target="/ppt/slides/slide3.xml" Id="R5926034f4bd54acd" /><Relationship Type="http://schemas.openxmlformats.org/officeDocument/2006/relationships/slide" Target="/ppt/slides/slide4.xml" Id="R7e9e2edfc3be483c" /><Relationship Type="http://schemas.openxmlformats.org/officeDocument/2006/relationships/slide" Target="/ppt/slides/slide5.xml" Id="R73aede2aa7204b9f" /><Relationship Type="http://schemas.openxmlformats.org/officeDocument/2006/relationships/slide" Target="/ppt/slides/slide6.xml" Id="R3cc20f66261742e2" /><Relationship Type="http://schemas.openxmlformats.org/officeDocument/2006/relationships/slide" Target="/ppt/slides/slide7.xml" Id="R676696f149a6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ecf52d1db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3c38e6f9453e" /><Relationship Type="http://schemas.openxmlformats.org/officeDocument/2006/relationships/theme" Target="/ppt/slideMasters/theme/theme1.xml" Id="R450027855c5b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93c38e6f9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08f578417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0f6f36e73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a92ed207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d322191744e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3ad72f3da4c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778bd4dce41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15251f510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&amp; SØNN AS ble etablert [år] og holder til i Tuddal.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19 862 774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9 722 985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ODDVAR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3697 Tuddal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&amp; SØNN AS</a:t>
            </a:r>
          </a:p>
        </p:txBody>
      </p:sp>
    </p:spTree>
  </p:cSld>
  <p:clrMapOvr>
    <a:masterClrMapping xmlns:a="http://schemas.openxmlformats.org/drawingml/2006/main"/>
  </p:clrMapOvr>
</p:sld>
</file>