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1fa3bfffb746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84b0d2992a481e"/>
  </p:sldMasterIdLst>
  <p:sldIdLst>
    <p:sldId xmlns:r="http://schemas.openxmlformats.org/officeDocument/2006/relationships" id="256" r:id="Ra4b9c427b0c2458f"/>
    <p:sldId xmlns:r="http://schemas.openxmlformats.org/officeDocument/2006/relationships" id="257" r:id="Rdfe949588eb44929"/>
    <p:sldId xmlns:r="http://schemas.openxmlformats.org/officeDocument/2006/relationships" id="258" r:id="R225605dfba434d6c"/>
    <p:sldId xmlns:r="http://schemas.openxmlformats.org/officeDocument/2006/relationships" id="259" r:id="R7897bb5e74a24110"/>
    <p:sldId xmlns:r="http://schemas.openxmlformats.org/officeDocument/2006/relationships" id="260" r:id="R83b9387ce78d4851"/>
    <p:sldId xmlns:r="http://schemas.openxmlformats.org/officeDocument/2006/relationships" id="261" r:id="Rc3cc68d7a2fd4f06"/>
    <p:sldId xmlns:r="http://schemas.openxmlformats.org/officeDocument/2006/relationships" id="262" r:id="R7deae884f24849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84b0d2992a481e" /><Relationship Type="http://schemas.openxmlformats.org/officeDocument/2006/relationships/slide" Target="/ppt/slides/slide1.xml" Id="Ra4b9c427b0c2458f" /><Relationship Type="http://schemas.openxmlformats.org/officeDocument/2006/relationships/slide" Target="/ppt/slides/slide2.xml" Id="Rdfe949588eb44929" /><Relationship Type="http://schemas.openxmlformats.org/officeDocument/2006/relationships/slide" Target="/ppt/slides/slide3.xml" Id="R225605dfba434d6c" /><Relationship Type="http://schemas.openxmlformats.org/officeDocument/2006/relationships/slide" Target="/ppt/slides/slide4.xml" Id="R7897bb5e74a24110" /><Relationship Type="http://schemas.openxmlformats.org/officeDocument/2006/relationships/slide" Target="/ppt/slides/slide5.xml" Id="R83b9387ce78d4851" /><Relationship Type="http://schemas.openxmlformats.org/officeDocument/2006/relationships/slide" Target="/ppt/slides/slide6.xml" Id="Rc3cc68d7a2fd4f06" /><Relationship Type="http://schemas.openxmlformats.org/officeDocument/2006/relationships/slide" Target="/ppt/slides/slide7.xml" Id="R7deae884f24849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2ade4935d040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208ac223245dd" /><Relationship Type="http://schemas.openxmlformats.org/officeDocument/2006/relationships/theme" Target="/ppt/slideMasters/theme/theme1.xml" Id="Ra065e0f67fab4d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9208ac223245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0f551b65c4d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53ebc378947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e19ce3a054d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a3b9f9b8b40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39ea7093a4a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5d6965f784e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fe3a3063b42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MATHUS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MATHUS AS ble etablert [år] og holder til i Ikornnes.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41 201 268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1 034 939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2 209 649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7 126 419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Sørestrandvegen 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6222 Ikornnes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27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960 610 113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