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096c38024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22e6209f624a83"/>
  </p:sldMasterIdLst>
  <p:sldIdLst>
    <p:sldId xmlns:r="http://schemas.openxmlformats.org/officeDocument/2006/relationships" id="256" r:id="R0a5a7a9d78fd4b0c"/>
    <p:sldId xmlns:r="http://schemas.openxmlformats.org/officeDocument/2006/relationships" id="257" r:id="R9e4381c1a1074d12"/>
    <p:sldId xmlns:r="http://schemas.openxmlformats.org/officeDocument/2006/relationships" id="258" r:id="R9fccbef78e064b3c"/>
    <p:sldId xmlns:r="http://schemas.openxmlformats.org/officeDocument/2006/relationships" id="259" r:id="Ra60cfe0514604763"/>
    <p:sldId xmlns:r="http://schemas.openxmlformats.org/officeDocument/2006/relationships" id="260" r:id="R69809c54530a4309"/>
    <p:sldId xmlns:r="http://schemas.openxmlformats.org/officeDocument/2006/relationships" id="261" r:id="R3e659a6ee9444607"/>
    <p:sldId xmlns:r="http://schemas.openxmlformats.org/officeDocument/2006/relationships" id="262" r:id="Rac741c3ab1a945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2e6209f624a83" /><Relationship Type="http://schemas.openxmlformats.org/officeDocument/2006/relationships/slide" Target="/ppt/slides/slide1.xml" Id="R0a5a7a9d78fd4b0c" /><Relationship Type="http://schemas.openxmlformats.org/officeDocument/2006/relationships/slide" Target="/ppt/slides/slide2.xml" Id="R9e4381c1a1074d12" /><Relationship Type="http://schemas.openxmlformats.org/officeDocument/2006/relationships/slide" Target="/ppt/slides/slide3.xml" Id="R9fccbef78e064b3c" /><Relationship Type="http://schemas.openxmlformats.org/officeDocument/2006/relationships/slide" Target="/ppt/slides/slide4.xml" Id="Ra60cfe0514604763" /><Relationship Type="http://schemas.openxmlformats.org/officeDocument/2006/relationships/slide" Target="/ppt/slides/slide5.xml" Id="R69809c54530a4309" /><Relationship Type="http://schemas.openxmlformats.org/officeDocument/2006/relationships/slide" Target="/ppt/slides/slide6.xml" Id="R3e659a6ee9444607" /><Relationship Type="http://schemas.openxmlformats.org/officeDocument/2006/relationships/slide" Target="/ppt/slides/slide7.xml" Id="Rac741c3ab1a945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2948cc07f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eb2dde0e4eb3" /><Relationship Type="http://schemas.openxmlformats.org/officeDocument/2006/relationships/theme" Target="/ppt/slideMasters/theme/theme1.xml" Id="Rcf685f22e8a043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0eb2dde0e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909ca70d9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ce89933cf4b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6f970d191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23edcdb33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2287f0a08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bae10b70e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30a6b8f2c4e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ALTIPLUSS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ALTIPLUSS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5 818 686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1 536 859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ODD JOHAN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KJELL ARNE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BEATE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TORBJØRNSEN 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10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post@altipluss.no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960 595 459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ALTIPLUSS AS</a:t>
            </a:r>
          </a:p>
        </p:txBody>
      </p:sp>
    </p:spTree>
  </p:cSld>
  <p:clrMapOvr>
    <a:masterClrMapping xmlns:a="http://schemas.openxmlformats.org/drawingml/2006/main"/>
  </p:clrMapOvr>
</p:sld>
</file>