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544581607e44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14242f1c0a4580"/>
  </p:sldMasterIdLst>
  <p:sldIdLst>
    <p:sldId xmlns:r="http://schemas.openxmlformats.org/officeDocument/2006/relationships" id="256" r:id="Rec7b178588d346d3"/>
    <p:sldId xmlns:r="http://schemas.openxmlformats.org/officeDocument/2006/relationships" id="257" r:id="R1039f77ab0e04f3c"/>
    <p:sldId xmlns:r="http://schemas.openxmlformats.org/officeDocument/2006/relationships" id="258" r:id="R4379627537784aa8"/>
    <p:sldId xmlns:r="http://schemas.openxmlformats.org/officeDocument/2006/relationships" id="259" r:id="R1a9fda10b290438d"/>
    <p:sldId xmlns:r="http://schemas.openxmlformats.org/officeDocument/2006/relationships" id="260" r:id="R024f60af5a0b4af9"/>
    <p:sldId xmlns:r="http://schemas.openxmlformats.org/officeDocument/2006/relationships" id="261" r:id="Rf8f47e8db0fd42ad"/>
    <p:sldId xmlns:r="http://schemas.openxmlformats.org/officeDocument/2006/relationships" id="262" r:id="R6883f5fe754a4f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14242f1c0a4580" /><Relationship Type="http://schemas.openxmlformats.org/officeDocument/2006/relationships/slide" Target="/ppt/slides/slide1.xml" Id="Rec7b178588d346d3" /><Relationship Type="http://schemas.openxmlformats.org/officeDocument/2006/relationships/slide" Target="/ppt/slides/slide2.xml" Id="R1039f77ab0e04f3c" /><Relationship Type="http://schemas.openxmlformats.org/officeDocument/2006/relationships/slide" Target="/ppt/slides/slide3.xml" Id="R4379627537784aa8" /><Relationship Type="http://schemas.openxmlformats.org/officeDocument/2006/relationships/slide" Target="/ppt/slides/slide4.xml" Id="R1a9fda10b290438d" /><Relationship Type="http://schemas.openxmlformats.org/officeDocument/2006/relationships/slide" Target="/ppt/slides/slide5.xml" Id="R024f60af5a0b4af9" /><Relationship Type="http://schemas.openxmlformats.org/officeDocument/2006/relationships/slide" Target="/ppt/slides/slide6.xml" Id="Rf8f47e8db0fd42ad" /><Relationship Type="http://schemas.openxmlformats.org/officeDocument/2006/relationships/slide" Target="/ppt/slides/slide7.xml" Id="R6883f5fe754a4f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21edcb38ca42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39f4e6b7d421a" /><Relationship Type="http://schemas.openxmlformats.org/officeDocument/2006/relationships/theme" Target="/ppt/slideMasters/theme/theme1.xml" Id="Rd607b97e3ec54b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a39f4e6b7d42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64de1955b42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dada38b284d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6c342ab5b4b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b81987c3143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a543d0a2448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5fd25f08347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fa350d82140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ZB PROGRESSAS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ZB PROGRESSAS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6 800 997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2 544 271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7 180 183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24 936 287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59 449 295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Nesttunvegen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22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960 480 309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