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8b7b47e839f4ea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b5c2249f71a4dad"/>
  </p:sldMasterIdLst>
  <p:sldIdLst>
    <p:sldId xmlns:r="http://schemas.openxmlformats.org/officeDocument/2006/relationships" id="256" r:id="R51c4c2f7b44f4865"/>
    <p:sldId xmlns:r="http://schemas.openxmlformats.org/officeDocument/2006/relationships" id="257" r:id="Rb63ae8dc0d234f0c"/>
    <p:sldId xmlns:r="http://schemas.openxmlformats.org/officeDocument/2006/relationships" id="258" r:id="R0d27123127734638"/>
    <p:sldId xmlns:r="http://schemas.openxmlformats.org/officeDocument/2006/relationships" id="259" r:id="Rf2d68b34dc0a4413"/>
    <p:sldId xmlns:r="http://schemas.openxmlformats.org/officeDocument/2006/relationships" id="260" r:id="R85c19be1565f46c3"/>
    <p:sldId xmlns:r="http://schemas.openxmlformats.org/officeDocument/2006/relationships" id="261" r:id="R15baa45445d143a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b5c2249f71a4dad" /><Relationship Type="http://schemas.openxmlformats.org/officeDocument/2006/relationships/slide" Target="/ppt/slides/slide1.xml" Id="R51c4c2f7b44f4865" /><Relationship Type="http://schemas.openxmlformats.org/officeDocument/2006/relationships/slide" Target="/ppt/slides/slide2.xml" Id="Rb63ae8dc0d234f0c" /><Relationship Type="http://schemas.openxmlformats.org/officeDocument/2006/relationships/slide" Target="/ppt/slides/slide3.xml" Id="R0d27123127734638" /><Relationship Type="http://schemas.openxmlformats.org/officeDocument/2006/relationships/slide" Target="/ppt/slides/slide4.xml" Id="Rf2d68b34dc0a4413" /><Relationship Type="http://schemas.openxmlformats.org/officeDocument/2006/relationships/slide" Target="/ppt/slides/slide5.xml" Id="R85c19be1565f46c3" /><Relationship Type="http://schemas.openxmlformats.org/officeDocument/2006/relationships/slide" Target="/ppt/slides/slide6.xml" Id="R15baa45445d143a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d951a8976d74f2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31e7db92b04639" /><Relationship Type="http://schemas.openxmlformats.org/officeDocument/2006/relationships/theme" Target="/ppt/slideMasters/theme/theme1.xml" Id="R128d75e1a904499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c31e7db92b0463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ccd6247bc94c8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bd6c9fe6554b7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945187a211435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c8a31aadef4e3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5cdcee418d4a8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b66feaa6a8439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ZB PROGRESSAS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ZB PROGRESSAS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ZB PROGRESSAS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ZB PROGRESSAS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ZB PROGRESSAS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ZB PROGRESSAS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Østre Nesttunvegen 16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5221 Nesttun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55 11 22 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960 480 309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ZB PROGRESSAS AS</a:t>
            </a:r>
          </a:p>
        </p:txBody>
      </p:sp>
    </p:spTree>
  </p:cSld>
  <p:clrMapOvr>
    <a:masterClrMapping xmlns:a="http://schemas.openxmlformats.org/drawingml/2006/main"/>
  </p:clrMapOvr>
</p:sld>
</file>