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cfc927a9fb4e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0da36d23804dc5"/>
  </p:sldMasterIdLst>
  <p:sldIdLst>
    <p:sldId xmlns:r="http://schemas.openxmlformats.org/officeDocument/2006/relationships" id="256" r:id="R0862821ad48f43c5"/>
    <p:sldId xmlns:r="http://schemas.openxmlformats.org/officeDocument/2006/relationships" id="257" r:id="Re46b79059dbb4f19"/>
    <p:sldId xmlns:r="http://schemas.openxmlformats.org/officeDocument/2006/relationships" id="258" r:id="Rb281efb6d76d4940"/>
    <p:sldId xmlns:r="http://schemas.openxmlformats.org/officeDocument/2006/relationships" id="259" r:id="R8a88374f6a3041b3"/>
    <p:sldId xmlns:r="http://schemas.openxmlformats.org/officeDocument/2006/relationships" id="260" r:id="R86689a0b2f154e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0da36d23804dc5" /><Relationship Type="http://schemas.openxmlformats.org/officeDocument/2006/relationships/slide" Target="/ppt/slides/slide1.xml" Id="R0862821ad48f43c5" /><Relationship Type="http://schemas.openxmlformats.org/officeDocument/2006/relationships/slide" Target="/ppt/slides/slide2.xml" Id="Re46b79059dbb4f19" /><Relationship Type="http://schemas.openxmlformats.org/officeDocument/2006/relationships/slide" Target="/ppt/slides/slide3.xml" Id="Rb281efb6d76d4940" /><Relationship Type="http://schemas.openxmlformats.org/officeDocument/2006/relationships/slide" Target="/ppt/slides/slide4.xml" Id="R8a88374f6a3041b3" /><Relationship Type="http://schemas.openxmlformats.org/officeDocument/2006/relationships/slide" Target="/ppt/slides/slide5.xml" Id="R86689a0b2f154e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f8aa3064ef42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3b853b9d140c8" /><Relationship Type="http://schemas.openxmlformats.org/officeDocument/2006/relationships/theme" Target="/ppt/slideMasters/theme/theme1.xml" Id="Rdc71b3b180f946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53b853b9d140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ef44a69554e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386af908e45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182d9131d4f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23f640e6745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8e792be9b44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ØKONOMISTYRING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ØKONOMISTYRING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960 455 770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ØKONOMISTYRING AS</a:t>
            </a:r>
          </a:p>
        </p:txBody>
      </p:sp>
    </p:spTree>
  </p:cSld>
  <p:clrMapOvr>
    <a:masterClrMapping xmlns:a="http://schemas.openxmlformats.org/drawingml/2006/main"/>
  </p:clrMapOvr>
</p:sld>
</file>