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85c47901a145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a341ddd7044913"/>
  </p:sldMasterIdLst>
  <p:sldIdLst>
    <p:sldId xmlns:r="http://schemas.openxmlformats.org/officeDocument/2006/relationships" id="256" r:id="R392cdeda46fa4e21"/>
    <p:sldId xmlns:r="http://schemas.openxmlformats.org/officeDocument/2006/relationships" id="257" r:id="R495652272f87454f"/>
    <p:sldId xmlns:r="http://schemas.openxmlformats.org/officeDocument/2006/relationships" id="258" r:id="Rd8a9b035d34147a7"/>
    <p:sldId xmlns:r="http://schemas.openxmlformats.org/officeDocument/2006/relationships" id="259" r:id="R51d6bb174b1f4786"/>
    <p:sldId xmlns:r="http://schemas.openxmlformats.org/officeDocument/2006/relationships" id="260" r:id="Rdf404bc8961948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a341ddd7044913" /><Relationship Type="http://schemas.openxmlformats.org/officeDocument/2006/relationships/slide" Target="/ppt/slides/slide1.xml" Id="R392cdeda46fa4e21" /><Relationship Type="http://schemas.openxmlformats.org/officeDocument/2006/relationships/slide" Target="/ppt/slides/slide2.xml" Id="R495652272f87454f" /><Relationship Type="http://schemas.openxmlformats.org/officeDocument/2006/relationships/slide" Target="/ppt/slides/slide3.xml" Id="Rd8a9b035d34147a7" /><Relationship Type="http://schemas.openxmlformats.org/officeDocument/2006/relationships/slide" Target="/ppt/slides/slide4.xml" Id="R51d6bb174b1f4786" /><Relationship Type="http://schemas.openxmlformats.org/officeDocument/2006/relationships/slide" Target="/ppt/slides/slide5.xml" Id="Rdf404bc8961948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016294e72740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e907b157648db" /><Relationship Type="http://schemas.openxmlformats.org/officeDocument/2006/relationships/theme" Target="/ppt/slideMasters/theme/theme1.xml" Id="R7d87c877332c43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ce907b157648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2b4987a2c4e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734dcb2614d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6f6959cc746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d066ff0854f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4b20d9c9b4d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CITY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CITY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CITY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CITY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CITY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CITY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960 355 733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CITY NORGE AS</a:t>
            </a:r>
          </a:p>
        </p:txBody>
      </p:sp>
    </p:spTree>
  </p:cSld>
  <p:clrMapOvr>
    <a:masterClrMapping xmlns:a="http://schemas.openxmlformats.org/drawingml/2006/main"/>
  </p:clrMapOvr>
</p:sld>
</file>