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ad1ed30251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bff86c76f45df"/>
  </p:sldMasterIdLst>
  <p:sldIdLst>
    <p:sldId xmlns:r="http://schemas.openxmlformats.org/officeDocument/2006/relationships" id="256" r:id="R3ca0a6bd521f4de5"/>
    <p:sldId xmlns:r="http://schemas.openxmlformats.org/officeDocument/2006/relationships" id="257" r:id="Rb1cb92dc90d24af7"/>
    <p:sldId xmlns:r="http://schemas.openxmlformats.org/officeDocument/2006/relationships" id="258" r:id="R002405f0f9704093"/>
    <p:sldId xmlns:r="http://schemas.openxmlformats.org/officeDocument/2006/relationships" id="259" r:id="R7543aa5184eb4135"/>
    <p:sldId xmlns:r="http://schemas.openxmlformats.org/officeDocument/2006/relationships" id="260" r:id="R2c4900a5df884e0f"/>
    <p:sldId xmlns:r="http://schemas.openxmlformats.org/officeDocument/2006/relationships" id="261" r:id="Rdc89f05ef2a04fb4"/>
    <p:sldId xmlns:r="http://schemas.openxmlformats.org/officeDocument/2006/relationships" id="262" r:id="Rc8f7473fdcd4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bff86c76f45df" /><Relationship Type="http://schemas.openxmlformats.org/officeDocument/2006/relationships/slide" Target="/ppt/slides/slide1.xml" Id="R3ca0a6bd521f4de5" /><Relationship Type="http://schemas.openxmlformats.org/officeDocument/2006/relationships/slide" Target="/ppt/slides/slide2.xml" Id="Rb1cb92dc90d24af7" /><Relationship Type="http://schemas.openxmlformats.org/officeDocument/2006/relationships/slide" Target="/ppt/slides/slide3.xml" Id="R002405f0f9704093" /><Relationship Type="http://schemas.openxmlformats.org/officeDocument/2006/relationships/slide" Target="/ppt/slides/slide4.xml" Id="R7543aa5184eb4135" /><Relationship Type="http://schemas.openxmlformats.org/officeDocument/2006/relationships/slide" Target="/ppt/slides/slide5.xml" Id="R2c4900a5df884e0f" /><Relationship Type="http://schemas.openxmlformats.org/officeDocument/2006/relationships/slide" Target="/ppt/slides/slide6.xml" Id="Rdc89f05ef2a04fb4" /><Relationship Type="http://schemas.openxmlformats.org/officeDocument/2006/relationships/slide" Target="/ppt/slides/slide7.xml" Id="Rc8f7473fdcd4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cb77e664d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3af9d44248a8" /><Relationship Type="http://schemas.openxmlformats.org/officeDocument/2006/relationships/theme" Target="/ppt/slideMasters/theme/theme1.xml" Id="Re6df3dea8d884c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b3af9d442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f7d110a2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6166ab0e1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ca7293c82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428656fce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f44b940c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1b70f90f42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745e38651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TØRRIS J WÅGEN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TØRRIS J WÅGEN AS ble etablert [år] og holder til i Åkra.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5 252 185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185 835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1 332 726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1 681 540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ODDRUN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Åkravegen 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5499 Åkra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47 99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960 346 750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TØRRIS J WÅGEN AS</a:t>
            </a:r>
          </a:p>
        </p:txBody>
      </p:sp>
    </p:spTree>
  </p:cSld>
  <p:clrMapOvr>
    <a:masterClrMapping xmlns:a="http://schemas.openxmlformats.org/drawingml/2006/main"/>
  </p:clrMapOvr>
</p:sld>
</file>