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bce3398a2041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0505312c314386"/>
  </p:sldMasterIdLst>
  <p:sldIdLst>
    <p:sldId xmlns:r="http://schemas.openxmlformats.org/officeDocument/2006/relationships" id="256" r:id="R101c6cdedd0f414d"/>
    <p:sldId xmlns:r="http://schemas.openxmlformats.org/officeDocument/2006/relationships" id="257" r:id="Rb1bf7ba009a74618"/>
    <p:sldId xmlns:r="http://schemas.openxmlformats.org/officeDocument/2006/relationships" id="258" r:id="R52050ae619e94cea"/>
    <p:sldId xmlns:r="http://schemas.openxmlformats.org/officeDocument/2006/relationships" id="259" r:id="R1bb4d9a7d4b94621"/>
    <p:sldId xmlns:r="http://schemas.openxmlformats.org/officeDocument/2006/relationships" id="260" r:id="Rdd78e3a9d2c5425a"/>
    <p:sldId xmlns:r="http://schemas.openxmlformats.org/officeDocument/2006/relationships" id="261" r:id="R80046628d7494f7c"/>
    <p:sldId xmlns:r="http://schemas.openxmlformats.org/officeDocument/2006/relationships" id="262" r:id="R452cafc2045b46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0505312c314386" /><Relationship Type="http://schemas.openxmlformats.org/officeDocument/2006/relationships/slide" Target="/ppt/slides/slide1.xml" Id="R101c6cdedd0f414d" /><Relationship Type="http://schemas.openxmlformats.org/officeDocument/2006/relationships/slide" Target="/ppt/slides/slide2.xml" Id="Rb1bf7ba009a74618" /><Relationship Type="http://schemas.openxmlformats.org/officeDocument/2006/relationships/slide" Target="/ppt/slides/slide3.xml" Id="R52050ae619e94cea" /><Relationship Type="http://schemas.openxmlformats.org/officeDocument/2006/relationships/slide" Target="/ppt/slides/slide4.xml" Id="R1bb4d9a7d4b94621" /><Relationship Type="http://schemas.openxmlformats.org/officeDocument/2006/relationships/slide" Target="/ppt/slides/slide5.xml" Id="Rdd78e3a9d2c5425a" /><Relationship Type="http://schemas.openxmlformats.org/officeDocument/2006/relationships/slide" Target="/ppt/slides/slide6.xml" Id="R80046628d7494f7c" /><Relationship Type="http://schemas.openxmlformats.org/officeDocument/2006/relationships/slide" Target="/ppt/slides/slide7.xml" Id="R452cafc2045b46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c68a2ba6f545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7606e15e04bce" /><Relationship Type="http://schemas.openxmlformats.org/officeDocument/2006/relationships/theme" Target="/ppt/slideMasters/theme/theme1.xml" Id="R503ab9d19b5643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57606e15e04b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78ebc319b49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f93ee011d49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f47a2a27441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5b239a69141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70ce81bcc46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13d29b52c41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63ddbce1e45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CHATLET 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CHATLET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CHATLET SPORT AS ble etablert [år] og holder til i Sandane.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CHATLET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CHATLET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CHATLET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26 365 408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2 704 770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2 390 415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5 643 954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17 602 039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CHATLET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CHATLET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CHATLET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Nordstrandsvegen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6823 Sandane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ch.sport@yahoo.no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960 228 936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CHATLET SPORT AS</a:t>
            </a:r>
          </a:p>
        </p:txBody>
      </p:sp>
    </p:spTree>
  </p:cSld>
  <p:clrMapOvr>
    <a:masterClrMapping xmlns:a="http://schemas.openxmlformats.org/drawingml/2006/main"/>
  </p:clrMapOvr>
</p:sld>
</file>