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b629b7ba734c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4909d4b5d84df4"/>
  </p:sldMasterIdLst>
  <p:sldIdLst>
    <p:sldId xmlns:r="http://schemas.openxmlformats.org/officeDocument/2006/relationships" id="256" r:id="R3c7e742a998348e1"/>
    <p:sldId xmlns:r="http://schemas.openxmlformats.org/officeDocument/2006/relationships" id="257" r:id="R50f3df4325ae4970"/>
    <p:sldId xmlns:r="http://schemas.openxmlformats.org/officeDocument/2006/relationships" id="258" r:id="Raae79d95a3de4ee7"/>
    <p:sldId xmlns:r="http://schemas.openxmlformats.org/officeDocument/2006/relationships" id="259" r:id="R0fbdfa1323074f4d"/>
    <p:sldId xmlns:r="http://schemas.openxmlformats.org/officeDocument/2006/relationships" id="260" r:id="Rf3034531ebb7473a"/>
    <p:sldId xmlns:r="http://schemas.openxmlformats.org/officeDocument/2006/relationships" id="261" r:id="R858f8486403c4c28"/>
    <p:sldId xmlns:r="http://schemas.openxmlformats.org/officeDocument/2006/relationships" id="262" r:id="R80cea698215649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4909d4b5d84df4" /><Relationship Type="http://schemas.openxmlformats.org/officeDocument/2006/relationships/slide" Target="/ppt/slides/slide1.xml" Id="R3c7e742a998348e1" /><Relationship Type="http://schemas.openxmlformats.org/officeDocument/2006/relationships/slide" Target="/ppt/slides/slide2.xml" Id="R50f3df4325ae4970" /><Relationship Type="http://schemas.openxmlformats.org/officeDocument/2006/relationships/slide" Target="/ppt/slides/slide3.xml" Id="Raae79d95a3de4ee7" /><Relationship Type="http://schemas.openxmlformats.org/officeDocument/2006/relationships/slide" Target="/ppt/slides/slide4.xml" Id="R0fbdfa1323074f4d" /><Relationship Type="http://schemas.openxmlformats.org/officeDocument/2006/relationships/slide" Target="/ppt/slides/slide5.xml" Id="Rf3034531ebb7473a" /><Relationship Type="http://schemas.openxmlformats.org/officeDocument/2006/relationships/slide" Target="/ppt/slides/slide6.xml" Id="R858f8486403c4c28" /><Relationship Type="http://schemas.openxmlformats.org/officeDocument/2006/relationships/slide" Target="/ppt/slides/slide7.xml" Id="R80cea698215649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5a5fe4fbb441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7e825feeb4907" /><Relationship Type="http://schemas.openxmlformats.org/officeDocument/2006/relationships/theme" Target="/ppt/slideMasters/theme/theme1.xml" Id="Rbd283d0361004b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77e825feeb49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9f1aa79184e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6223b479143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6eea1c4d746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f31671cf44d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4f8b8f8514d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567c61e8943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34c5c36c64f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STRANDBERG STEIN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STRANDBERG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STRANDBERG STEIN AS ble etablert [år] og holder til i Tjodalyng.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STRANDBERG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STRANDBERG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STRANDBERG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24 523 220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1 221 589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614 835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4 335 096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13 357 302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STRANDBERG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KLEPAKER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STRANDBERG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Berganåsen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3280 Tjodalyng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13 95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post@strandberg-stein.no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960 197 631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STRANDBERG STEIN AS</a:t>
            </a:r>
          </a:p>
        </p:txBody>
      </p:sp>
    </p:spTree>
  </p:cSld>
  <p:clrMapOvr>
    <a:masterClrMapping xmlns:a="http://schemas.openxmlformats.org/drawingml/2006/main"/>
  </p:clrMapOvr>
</p:sld>
</file>