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ee03fcb23147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80a31bd58040a2"/>
  </p:sldMasterIdLst>
  <p:sldIdLst>
    <p:sldId xmlns:r="http://schemas.openxmlformats.org/officeDocument/2006/relationships" id="256" r:id="R31cc836cff3b41db"/>
    <p:sldId xmlns:r="http://schemas.openxmlformats.org/officeDocument/2006/relationships" id="257" r:id="R16135fc30253426c"/>
    <p:sldId xmlns:r="http://schemas.openxmlformats.org/officeDocument/2006/relationships" id="258" r:id="Refb391e168f24ffa"/>
    <p:sldId xmlns:r="http://schemas.openxmlformats.org/officeDocument/2006/relationships" id="259" r:id="Rbf425a12a9674567"/>
    <p:sldId xmlns:r="http://schemas.openxmlformats.org/officeDocument/2006/relationships" id="260" r:id="Rfabe396db8a04295"/>
    <p:sldId xmlns:r="http://schemas.openxmlformats.org/officeDocument/2006/relationships" id="261" r:id="Rcce65ae4b95848cf"/>
    <p:sldId xmlns:r="http://schemas.openxmlformats.org/officeDocument/2006/relationships" id="262" r:id="Rad81f736dbd140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80a31bd58040a2" /><Relationship Type="http://schemas.openxmlformats.org/officeDocument/2006/relationships/slide" Target="/ppt/slides/slide1.xml" Id="R31cc836cff3b41db" /><Relationship Type="http://schemas.openxmlformats.org/officeDocument/2006/relationships/slide" Target="/ppt/slides/slide2.xml" Id="R16135fc30253426c" /><Relationship Type="http://schemas.openxmlformats.org/officeDocument/2006/relationships/slide" Target="/ppt/slides/slide3.xml" Id="Refb391e168f24ffa" /><Relationship Type="http://schemas.openxmlformats.org/officeDocument/2006/relationships/slide" Target="/ppt/slides/slide4.xml" Id="Rbf425a12a9674567" /><Relationship Type="http://schemas.openxmlformats.org/officeDocument/2006/relationships/slide" Target="/ppt/slides/slide5.xml" Id="Rfabe396db8a04295" /><Relationship Type="http://schemas.openxmlformats.org/officeDocument/2006/relationships/slide" Target="/ppt/slides/slide6.xml" Id="Rcce65ae4b95848cf" /><Relationship Type="http://schemas.openxmlformats.org/officeDocument/2006/relationships/slide" Target="/ppt/slides/slide7.xml" Id="Rad81f736dbd140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60114d286e4f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5efb0444b4721" /><Relationship Type="http://schemas.openxmlformats.org/officeDocument/2006/relationships/theme" Target="/ppt/slideMasters/theme/theme1.xml" Id="R0affed1e8bd14b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d5efb0444b47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82c6773ec47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9e0378e574e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5197d55cf49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7a6779e0c46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2c208c79f40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303dfccce49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f4a3bc1484c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FARMATEK SKANDINAVIA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FARMATEK SKANDINAVIA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FARMATEK SKANDINAVIA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FARMATEK SKANDINAVIA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FARMATEK SKANDINAVIA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FARMATEK SKANDINAVIA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3 186 906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592 539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2 847 198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FARMATEK SKANDINAVIA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FARMATEKS (HOLDING)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FARMATEK SKANDINAVIA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Skanseveien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18 24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fsk@farmatek.no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960 139 003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FARMATEK SKANDINAVIA AS</a:t>
            </a:r>
          </a:p>
        </p:txBody>
      </p:sp>
    </p:spTree>
  </p:cSld>
  <p:clrMapOvr>
    <a:masterClrMapping xmlns:a="http://schemas.openxmlformats.org/drawingml/2006/main"/>
  </p:clrMapOvr>
</p:sld>
</file>