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5b3944dcc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0256cb9a85485b"/>
  </p:sldMasterIdLst>
  <p:sldIdLst>
    <p:sldId xmlns:r="http://schemas.openxmlformats.org/officeDocument/2006/relationships" id="256" r:id="Rf0dad75f11e74079"/>
    <p:sldId xmlns:r="http://schemas.openxmlformats.org/officeDocument/2006/relationships" id="257" r:id="Re1e5b94c2c21493a"/>
    <p:sldId xmlns:r="http://schemas.openxmlformats.org/officeDocument/2006/relationships" id="258" r:id="Redee66d1bc52414d"/>
    <p:sldId xmlns:r="http://schemas.openxmlformats.org/officeDocument/2006/relationships" id="259" r:id="Rcb6dfd31d6864d97"/>
    <p:sldId xmlns:r="http://schemas.openxmlformats.org/officeDocument/2006/relationships" id="260" r:id="R6a2007b9bb7a4ba8"/>
    <p:sldId xmlns:r="http://schemas.openxmlformats.org/officeDocument/2006/relationships" id="261" r:id="Rb5b0353a5516496c"/>
    <p:sldId xmlns:r="http://schemas.openxmlformats.org/officeDocument/2006/relationships" id="262" r:id="Rd3ff8308cb514c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256cb9a85485b" /><Relationship Type="http://schemas.openxmlformats.org/officeDocument/2006/relationships/slide" Target="/ppt/slides/slide1.xml" Id="Rf0dad75f11e74079" /><Relationship Type="http://schemas.openxmlformats.org/officeDocument/2006/relationships/slide" Target="/ppt/slides/slide2.xml" Id="Re1e5b94c2c21493a" /><Relationship Type="http://schemas.openxmlformats.org/officeDocument/2006/relationships/slide" Target="/ppt/slides/slide3.xml" Id="Redee66d1bc52414d" /><Relationship Type="http://schemas.openxmlformats.org/officeDocument/2006/relationships/slide" Target="/ppt/slides/slide4.xml" Id="Rcb6dfd31d6864d97" /><Relationship Type="http://schemas.openxmlformats.org/officeDocument/2006/relationships/slide" Target="/ppt/slides/slide5.xml" Id="R6a2007b9bb7a4ba8" /><Relationship Type="http://schemas.openxmlformats.org/officeDocument/2006/relationships/slide" Target="/ppt/slides/slide6.xml" Id="Rb5b0353a5516496c" /><Relationship Type="http://schemas.openxmlformats.org/officeDocument/2006/relationships/slide" Target="/ppt/slides/slide7.xml" Id="Rd3ff8308cb514c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76211298c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f87ad4bd4681" /><Relationship Type="http://schemas.openxmlformats.org/officeDocument/2006/relationships/theme" Target="/ppt/slideMasters/theme/theme1.xml" Id="R4d5412d7af91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35f87ad4bd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ac1132004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973d351df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0bc08c2aa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817cd8ee842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3c288de06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414cb65ab48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e4a7f3034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AALMO AS AUTORISERT ELEKTROENTREPRENØR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AALMO AS AUTORISERT ELEKTROENTREPRENØR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81 723 524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3 045 221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21 411 488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F INVEST AS  –  51,7 %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SHIRA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AALMO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info@aalmo.no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960 121 163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AALMO AS AUTORISERT ELEKTROENTREPRENØR</a:t>
            </a:r>
          </a:p>
        </p:txBody>
      </p:sp>
    </p:spTree>
  </p:cSld>
  <p:clrMapOvr>
    <a:masterClrMapping xmlns:a="http://schemas.openxmlformats.org/drawingml/2006/main"/>
  </p:clrMapOvr>
</p:sld>
</file>