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c177209c7647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a04322e2ef441a"/>
  </p:sldMasterIdLst>
  <p:sldIdLst>
    <p:sldId xmlns:r="http://schemas.openxmlformats.org/officeDocument/2006/relationships" id="256" r:id="R2ade4877d79a461a"/>
    <p:sldId xmlns:r="http://schemas.openxmlformats.org/officeDocument/2006/relationships" id="257" r:id="Rec320858357140c6"/>
    <p:sldId xmlns:r="http://schemas.openxmlformats.org/officeDocument/2006/relationships" id="258" r:id="Rc6ca53340d36400f"/>
    <p:sldId xmlns:r="http://schemas.openxmlformats.org/officeDocument/2006/relationships" id="259" r:id="Rdf027f9942394951"/>
    <p:sldId xmlns:r="http://schemas.openxmlformats.org/officeDocument/2006/relationships" id="260" r:id="R9f6799267a684836"/>
    <p:sldId xmlns:r="http://schemas.openxmlformats.org/officeDocument/2006/relationships" id="261" r:id="Ra0b38825c2254e4d"/>
    <p:sldId xmlns:r="http://schemas.openxmlformats.org/officeDocument/2006/relationships" id="262" r:id="Rf2e56829078a42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a04322e2ef441a" /><Relationship Type="http://schemas.openxmlformats.org/officeDocument/2006/relationships/slide" Target="/ppt/slides/slide1.xml" Id="R2ade4877d79a461a" /><Relationship Type="http://schemas.openxmlformats.org/officeDocument/2006/relationships/slide" Target="/ppt/slides/slide2.xml" Id="Rec320858357140c6" /><Relationship Type="http://schemas.openxmlformats.org/officeDocument/2006/relationships/slide" Target="/ppt/slides/slide3.xml" Id="Rc6ca53340d36400f" /><Relationship Type="http://schemas.openxmlformats.org/officeDocument/2006/relationships/slide" Target="/ppt/slides/slide4.xml" Id="Rdf027f9942394951" /><Relationship Type="http://schemas.openxmlformats.org/officeDocument/2006/relationships/slide" Target="/ppt/slides/slide5.xml" Id="R9f6799267a684836" /><Relationship Type="http://schemas.openxmlformats.org/officeDocument/2006/relationships/slide" Target="/ppt/slides/slide6.xml" Id="Ra0b38825c2254e4d" /><Relationship Type="http://schemas.openxmlformats.org/officeDocument/2006/relationships/slide" Target="/ppt/slides/slide7.xml" Id="Rf2e56829078a42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67d07975843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90b9680b4438b" /><Relationship Type="http://schemas.openxmlformats.org/officeDocument/2006/relationships/theme" Target="/ppt/slideMasters/theme/theme1.xml" Id="Rada4d57516e547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590b9680b443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af0e107624b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116c1c5cc49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9402e97bd44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61aad495648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fd9890fd144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b196ecca344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ef4f675ff44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JOHN &amp; KAARE CHRISTIANSEN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JOHN &amp; KAARE CHRISTIANSEN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JOHN &amp; KAARE CHRISTIANSEN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JOHN &amp; KAARE CHRISTIANSEN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JOHN &amp; KAARE CHRISTIANSEN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JOHN &amp; KAARE CHRISTIANSEN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689 377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15 490 848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16 029 563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JOHN &amp; KAARE CHRISTIANSEN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CHRISTIANSEN ARE HULAAS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SILJE HULAAS AA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MANSTAD-HULAAS FRODE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CHRISTIANSEN BJØRN W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JOHN &amp; KAARE CHRISTIANSEN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Lindemans gate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bjorn.christiansen@gmail.com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959 937 206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JOHN &amp; KAARE CHRISTIANSEN</a:t>
            </a:r>
          </a:p>
        </p:txBody>
      </p:sp>
    </p:spTree>
  </p:cSld>
  <p:clrMapOvr>
    <a:masterClrMapping xmlns:a="http://schemas.openxmlformats.org/drawingml/2006/main"/>
  </p:clrMapOvr>
</p:sld>
</file>