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b552a1de5e43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5c5c465b2f49f0"/>
  </p:sldMasterIdLst>
  <p:sldIdLst>
    <p:sldId xmlns:r="http://schemas.openxmlformats.org/officeDocument/2006/relationships" id="256" r:id="R11b035f3682b42eb"/>
    <p:sldId xmlns:r="http://schemas.openxmlformats.org/officeDocument/2006/relationships" id="257" r:id="R0278e51ffa974844"/>
    <p:sldId xmlns:r="http://schemas.openxmlformats.org/officeDocument/2006/relationships" id="258" r:id="R370175d06cdd4128"/>
    <p:sldId xmlns:r="http://schemas.openxmlformats.org/officeDocument/2006/relationships" id="259" r:id="R2cae4cee984c4d8b"/>
    <p:sldId xmlns:r="http://schemas.openxmlformats.org/officeDocument/2006/relationships" id="260" r:id="R445fe1e6bcc14be8"/>
    <p:sldId xmlns:r="http://schemas.openxmlformats.org/officeDocument/2006/relationships" id="261" r:id="R3dd9f2a0782d45d3"/>
    <p:sldId xmlns:r="http://schemas.openxmlformats.org/officeDocument/2006/relationships" id="262" r:id="R8f44ea56165443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c5c465b2f49f0" /><Relationship Type="http://schemas.openxmlformats.org/officeDocument/2006/relationships/slide" Target="/ppt/slides/slide1.xml" Id="R11b035f3682b42eb" /><Relationship Type="http://schemas.openxmlformats.org/officeDocument/2006/relationships/slide" Target="/ppt/slides/slide2.xml" Id="R0278e51ffa974844" /><Relationship Type="http://schemas.openxmlformats.org/officeDocument/2006/relationships/slide" Target="/ppt/slides/slide3.xml" Id="R370175d06cdd4128" /><Relationship Type="http://schemas.openxmlformats.org/officeDocument/2006/relationships/slide" Target="/ppt/slides/slide4.xml" Id="R2cae4cee984c4d8b" /><Relationship Type="http://schemas.openxmlformats.org/officeDocument/2006/relationships/slide" Target="/ppt/slides/slide5.xml" Id="R445fe1e6bcc14be8" /><Relationship Type="http://schemas.openxmlformats.org/officeDocument/2006/relationships/slide" Target="/ppt/slides/slide6.xml" Id="R3dd9f2a0782d45d3" /><Relationship Type="http://schemas.openxmlformats.org/officeDocument/2006/relationships/slide" Target="/ppt/slides/slide7.xml" Id="R8f44ea56165443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ab848ce3a4c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e09435f204a22" /><Relationship Type="http://schemas.openxmlformats.org/officeDocument/2006/relationships/theme" Target="/ppt/slideMasters/theme/theme1.xml" Id="R344d51d082f04a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ae09435f204a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54461c3d34c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29d347a8c43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ec685799344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fb1120b5a41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3793a7b5941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aa73640364f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d3a6d29c640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