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c56766aaf1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c10059c9374789"/>
  </p:sldMasterIdLst>
  <p:sldIdLst>
    <p:sldId xmlns:r="http://schemas.openxmlformats.org/officeDocument/2006/relationships" id="256" r:id="R752959afc01d49d8"/>
    <p:sldId xmlns:r="http://schemas.openxmlformats.org/officeDocument/2006/relationships" id="257" r:id="R926aa118ffc2431e"/>
    <p:sldId xmlns:r="http://schemas.openxmlformats.org/officeDocument/2006/relationships" id="258" r:id="R401b9722a927485d"/>
    <p:sldId xmlns:r="http://schemas.openxmlformats.org/officeDocument/2006/relationships" id="259" r:id="R5c315a9391e74a79"/>
    <p:sldId xmlns:r="http://schemas.openxmlformats.org/officeDocument/2006/relationships" id="260" r:id="Rdbaf2063c9374cca"/>
    <p:sldId xmlns:r="http://schemas.openxmlformats.org/officeDocument/2006/relationships" id="261" r:id="R044f6b7bfd4f4f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10059c9374789" /><Relationship Type="http://schemas.openxmlformats.org/officeDocument/2006/relationships/slide" Target="/ppt/slides/slide1.xml" Id="R752959afc01d49d8" /><Relationship Type="http://schemas.openxmlformats.org/officeDocument/2006/relationships/slide" Target="/ppt/slides/slide2.xml" Id="R926aa118ffc2431e" /><Relationship Type="http://schemas.openxmlformats.org/officeDocument/2006/relationships/slide" Target="/ppt/slides/slide3.xml" Id="R401b9722a927485d" /><Relationship Type="http://schemas.openxmlformats.org/officeDocument/2006/relationships/slide" Target="/ppt/slides/slide4.xml" Id="R5c315a9391e74a79" /><Relationship Type="http://schemas.openxmlformats.org/officeDocument/2006/relationships/slide" Target="/ppt/slides/slide5.xml" Id="Rdbaf2063c9374cca" /><Relationship Type="http://schemas.openxmlformats.org/officeDocument/2006/relationships/slide" Target="/ppt/slides/slide6.xml" Id="R044f6b7bfd4f4f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a3a20a7d7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d5df2e7fe4d9e" /><Relationship Type="http://schemas.openxmlformats.org/officeDocument/2006/relationships/theme" Target="/ppt/slideMasters/theme/theme1.xml" Id="R438b6312e16e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2d5df2e7fe4d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e369e6b2b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8d38c203c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00dc4961143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6fcb83bcc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3f4c5a2994f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35688229343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