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c3ad6a5c524e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afe9281664ee2"/>
  </p:sldMasterIdLst>
  <p:sldIdLst>
    <p:sldId xmlns:r="http://schemas.openxmlformats.org/officeDocument/2006/relationships" id="256" r:id="R564aebe9a85a49fb"/>
    <p:sldId xmlns:r="http://schemas.openxmlformats.org/officeDocument/2006/relationships" id="257" r:id="R54d4402c1c3440ab"/>
    <p:sldId xmlns:r="http://schemas.openxmlformats.org/officeDocument/2006/relationships" id="258" r:id="R3a80a203e5ea4c67"/>
    <p:sldId xmlns:r="http://schemas.openxmlformats.org/officeDocument/2006/relationships" id="259" r:id="R7f9f2aadc2be41b4"/>
    <p:sldId xmlns:r="http://schemas.openxmlformats.org/officeDocument/2006/relationships" id="260" r:id="R6438d5516e664d68"/>
    <p:sldId xmlns:r="http://schemas.openxmlformats.org/officeDocument/2006/relationships" id="261" r:id="Rb6dd6f8d1cf14627"/>
    <p:sldId xmlns:r="http://schemas.openxmlformats.org/officeDocument/2006/relationships" id="262" r:id="R66f0f1d295c84c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afe9281664ee2" /><Relationship Type="http://schemas.openxmlformats.org/officeDocument/2006/relationships/slide" Target="/ppt/slides/slide1.xml" Id="R564aebe9a85a49fb" /><Relationship Type="http://schemas.openxmlformats.org/officeDocument/2006/relationships/slide" Target="/ppt/slides/slide2.xml" Id="R54d4402c1c3440ab" /><Relationship Type="http://schemas.openxmlformats.org/officeDocument/2006/relationships/slide" Target="/ppt/slides/slide3.xml" Id="R3a80a203e5ea4c67" /><Relationship Type="http://schemas.openxmlformats.org/officeDocument/2006/relationships/slide" Target="/ppt/slides/slide4.xml" Id="R7f9f2aadc2be41b4" /><Relationship Type="http://schemas.openxmlformats.org/officeDocument/2006/relationships/slide" Target="/ppt/slides/slide5.xml" Id="R6438d5516e664d68" /><Relationship Type="http://schemas.openxmlformats.org/officeDocument/2006/relationships/slide" Target="/ppt/slides/slide6.xml" Id="Rb6dd6f8d1cf14627" /><Relationship Type="http://schemas.openxmlformats.org/officeDocument/2006/relationships/slide" Target="/ppt/slides/slide7.xml" Id="R66f0f1d295c84c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bc11545d04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8fc38b2974081" /><Relationship Type="http://schemas.openxmlformats.org/officeDocument/2006/relationships/theme" Target="/ppt/slideMasters/theme/theme1.xml" Id="R14121e42e5b2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a8fc38b29740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8ba8cc1847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f5ab71c72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517d3e5be41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b1150b70145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859c5487448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bfd590236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7595837be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HAUGERUD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HAUGERUD REGNSKAPSKONTOR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21 293 682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1 986 993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1 792 220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11 671 748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17 675 470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ARNE HAUGERUD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959 861 102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HAUGERUD REGNSKAPSKONTOR AS</a:t>
            </a:r>
          </a:p>
        </p:txBody>
      </p:sp>
    </p:spTree>
  </p:cSld>
  <p:clrMapOvr>
    <a:masterClrMapping xmlns:a="http://schemas.openxmlformats.org/drawingml/2006/main"/>
  </p:clrMapOvr>
</p:sld>
</file>