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b96223cd54b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8ca252870429a"/>
  </p:sldMasterIdLst>
  <p:sldIdLst>
    <p:sldId xmlns:r="http://schemas.openxmlformats.org/officeDocument/2006/relationships" id="256" r:id="R681a39667f8a44fb"/>
    <p:sldId xmlns:r="http://schemas.openxmlformats.org/officeDocument/2006/relationships" id="257" r:id="Rdd4781e999b2481a"/>
    <p:sldId xmlns:r="http://schemas.openxmlformats.org/officeDocument/2006/relationships" id="258" r:id="Re6e85fd4fb684b44"/>
    <p:sldId xmlns:r="http://schemas.openxmlformats.org/officeDocument/2006/relationships" id="259" r:id="Re2ccfa3a736c407e"/>
    <p:sldId xmlns:r="http://schemas.openxmlformats.org/officeDocument/2006/relationships" id="260" r:id="R4b768ebdfc2b4b8e"/>
    <p:sldId xmlns:r="http://schemas.openxmlformats.org/officeDocument/2006/relationships" id="261" r:id="R13aefba16050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8ca252870429a" /><Relationship Type="http://schemas.openxmlformats.org/officeDocument/2006/relationships/slide" Target="/ppt/slides/slide1.xml" Id="R681a39667f8a44fb" /><Relationship Type="http://schemas.openxmlformats.org/officeDocument/2006/relationships/slide" Target="/ppt/slides/slide2.xml" Id="Rdd4781e999b2481a" /><Relationship Type="http://schemas.openxmlformats.org/officeDocument/2006/relationships/slide" Target="/ppt/slides/slide3.xml" Id="Re6e85fd4fb684b44" /><Relationship Type="http://schemas.openxmlformats.org/officeDocument/2006/relationships/slide" Target="/ppt/slides/slide4.xml" Id="Re2ccfa3a736c407e" /><Relationship Type="http://schemas.openxmlformats.org/officeDocument/2006/relationships/slide" Target="/ppt/slides/slide5.xml" Id="R4b768ebdfc2b4b8e" /><Relationship Type="http://schemas.openxmlformats.org/officeDocument/2006/relationships/slide" Target="/ppt/slides/slide6.xml" Id="R13aefba16050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9bcdfeef8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abc70ac494946" /><Relationship Type="http://schemas.openxmlformats.org/officeDocument/2006/relationships/theme" Target="/ppt/slideMasters/theme/theme1.xml" Id="R53c38a793554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abc70ac49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b8d7eb0c7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3dbec97124a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752b0de6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719e8f845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0b4591715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e357e5b44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URTEGÅRDEN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URTEGÅRDEN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39 829 032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39 878 157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959 638 721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